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29"/>
  </p:notesMasterIdLst>
  <p:sldIdLst>
    <p:sldId id="306" r:id="rId6"/>
    <p:sldId id="264" r:id="rId7"/>
    <p:sldId id="286" r:id="rId8"/>
    <p:sldId id="307" r:id="rId9"/>
    <p:sldId id="292" r:id="rId10"/>
    <p:sldId id="308" r:id="rId11"/>
    <p:sldId id="293" r:id="rId12"/>
    <p:sldId id="309" r:id="rId13"/>
    <p:sldId id="295" r:id="rId14"/>
    <p:sldId id="296" r:id="rId15"/>
    <p:sldId id="265" r:id="rId16"/>
    <p:sldId id="297" r:id="rId17"/>
    <p:sldId id="266" r:id="rId18"/>
    <p:sldId id="298" r:id="rId19"/>
    <p:sldId id="267" r:id="rId20"/>
    <p:sldId id="259" r:id="rId21"/>
    <p:sldId id="310" r:id="rId22"/>
    <p:sldId id="300" r:id="rId23"/>
    <p:sldId id="312" r:id="rId24"/>
    <p:sldId id="301" r:id="rId25"/>
    <p:sldId id="302" r:id="rId26"/>
    <p:sldId id="304" r:id="rId27"/>
    <p:sldId id="311"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95659"/>
    <a:srgbClr val="FBA93D"/>
    <a:srgbClr val="83A83F"/>
    <a:srgbClr val="C3DD93"/>
    <a:srgbClr val="7165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AF3FCF-667E-46CB-A26A-22FDB66A77EC}" v="91" dt="2024-04-24T18:53:28.1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35" autoAdjust="0"/>
    <p:restoredTop sz="95646" autoAdjust="0"/>
  </p:normalViewPr>
  <p:slideViewPr>
    <p:cSldViewPr snapToGrid="0">
      <p:cViewPr varScale="1">
        <p:scale>
          <a:sx n="66" d="100"/>
          <a:sy n="66" d="100"/>
        </p:scale>
        <p:origin x="77" y="62"/>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commentAuthors" Target="commentAuthors.xml"/><Relationship Id="rId35" Type="http://schemas.microsoft.com/office/2016/11/relationships/changesInfo" Target="changesInfos/changesInfo1.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79bf7848-a030-4096-934a-3abbfde4984a" providerId="ADAL" clId="{EC5CBF17-1545-43F0-BE74-6668D76E0AC1}"/>
    <pc:docChg chg="undo redo custSel addSld delSld modSld sldOrd">
      <pc:chgData name="Deborah Shaw" userId="79bf7848-a030-4096-934a-3abbfde4984a" providerId="ADAL" clId="{EC5CBF17-1545-43F0-BE74-6668D76E0AC1}" dt="2023-10-26T05:24:15.844" v="478" actId="2696"/>
      <pc:docMkLst>
        <pc:docMk/>
      </pc:docMkLst>
      <pc:sldChg chg="addSp delSp modSp mod delAnim">
        <pc:chgData name="Deborah Shaw" userId="79bf7848-a030-4096-934a-3abbfde4984a" providerId="ADAL" clId="{EC5CBF17-1545-43F0-BE74-6668D76E0AC1}" dt="2023-10-26T04:52:35.729" v="134" actId="1076"/>
        <pc:sldMkLst>
          <pc:docMk/>
          <pc:sldMk cId="1232106677" sldId="259"/>
        </pc:sldMkLst>
        <pc:spChg chg="add del mod">
          <ac:chgData name="Deborah Shaw" userId="79bf7848-a030-4096-934a-3abbfde4984a" providerId="ADAL" clId="{EC5CBF17-1545-43F0-BE74-6668D76E0AC1}" dt="2023-10-26T04:50:49.433" v="122" actId="21"/>
          <ac:spMkLst>
            <pc:docMk/>
            <pc:sldMk cId="1232106677" sldId="259"/>
            <ac:spMk id="2" creationId="{9FA0C403-D75F-7B65-D66A-11BEC01784F3}"/>
          </ac:spMkLst>
        </pc:spChg>
        <pc:spChg chg="add mod">
          <ac:chgData name="Deborah Shaw" userId="79bf7848-a030-4096-934a-3abbfde4984a" providerId="ADAL" clId="{EC5CBF17-1545-43F0-BE74-6668D76E0AC1}" dt="2023-10-26T04:52:35.729" v="134" actId="1076"/>
          <ac:spMkLst>
            <pc:docMk/>
            <pc:sldMk cId="1232106677" sldId="259"/>
            <ac:spMk id="3" creationId="{C31F17D1-1508-BF17-0DE5-AC88A3490105}"/>
          </ac:spMkLst>
        </pc:spChg>
        <pc:grpChg chg="del mod">
          <ac:chgData name="Deborah Shaw" userId="79bf7848-a030-4096-934a-3abbfde4984a" providerId="ADAL" clId="{EC5CBF17-1545-43F0-BE74-6668D76E0AC1}" dt="2023-10-26T04:48:31.150" v="3" actId="21"/>
          <ac:grpSpMkLst>
            <pc:docMk/>
            <pc:sldMk cId="1232106677" sldId="259"/>
            <ac:grpSpMk id="16" creationId="{908733BA-FB7E-4EFA-9273-D97BE08650A6}"/>
          </ac:grpSpMkLst>
        </pc:grpChg>
        <pc:grpChg chg="del">
          <ac:chgData name="Deborah Shaw" userId="79bf7848-a030-4096-934a-3abbfde4984a" providerId="ADAL" clId="{EC5CBF17-1545-43F0-BE74-6668D76E0AC1}" dt="2023-10-26T04:48:35.802" v="4" actId="21"/>
          <ac:grpSpMkLst>
            <pc:docMk/>
            <pc:sldMk cId="1232106677" sldId="259"/>
            <ac:grpSpMk id="17" creationId="{62505D1F-3A67-4829-9B5F-B0E46A8B0F83}"/>
          </ac:grpSpMkLst>
        </pc:grpChg>
        <pc:picChg chg="del">
          <ac:chgData name="Deborah Shaw" userId="79bf7848-a030-4096-934a-3abbfde4984a" providerId="ADAL" clId="{EC5CBF17-1545-43F0-BE74-6668D76E0AC1}" dt="2023-10-26T04:48:26.926" v="1" actId="21"/>
          <ac:picMkLst>
            <pc:docMk/>
            <pc:sldMk cId="1232106677" sldId="259"/>
            <ac:picMk id="5" creationId="{F00D8846-597B-4195-9B2F-1C48DB7B741C}"/>
          </ac:picMkLst>
        </pc:picChg>
      </pc:sldChg>
      <pc:sldChg chg="add del">
        <pc:chgData name="Deborah Shaw" userId="79bf7848-a030-4096-934a-3abbfde4984a" providerId="ADAL" clId="{EC5CBF17-1545-43F0-BE74-6668D76E0AC1}" dt="2023-10-26T05:24:15.844" v="478" actId="2696"/>
        <pc:sldMkLst>
          <pc:docMk/>
          <pc:sldMk cId="1820138255" sldId="299"/>
        </pc:sldMkLst>
      </pc:sldChg>
      <pc:sldChg chg="addSp delSp modSp add mod">
        <pc:chgData name="Deborah Shaw" userId="79bf7848-a030-4096-934a-3abbfde4984a" providerId="ADAL" clId="{EC5CBF17-1545-43F0-BE74-6668D76E0AC1}" dt="2023-10-26T04:57:37.013" v="208" actId="207"/>
        <pc:sldMkLst>
          <pc:docMk/>
          <pc:sldMk cId="1513148009" sldId="300"/>
        </pc:sldMkLst>
        <pc:spChg chg="del">
          <ac:chgData name="Deborah Shaw" userId="79bf7848-a030-4096-934a-3abbfde4984a" providerId="ADAL" clId="{EC5CBF17-1545-43F0-BE74-6668D76E0AC1}" dt="2023-10-26T04:54:08.717" v="136" actId="21"/>
          <ac:spMkLst>
            <pc:docMk/>
            <pc:sldMk cId="1513148009" sldId="300"/>
            <ac:spMk id="3" creationId="{C31F17D1-1508-BF17-0DE5-AC88A3490105}"/>
          </ac:spMkLst>
        </pc:spChg>
        <pc:spChg chg="add mod">
          <ac:chgData name="Deborah Shaw" userId="79bf7848-a030-4096-934a-3abbfde4984a" providerId="ADAL" clId="{EC5CBF17-1545-43F0-BE74-6668D76E0AC1}" dt="2023-10-26T04:57:03.252" v="206" actId="313"/>
          <ac:spMkLst>
            <pc:docMk/>
            <pc:sldMk cId="1513148009" sldId="300"/>
            <ac:spMk id="5" creationId="{6A023A99-ADE1-F596-AF00-577F5C49B513}"/>
          </ac:spMkLst>
        </pc:spChg>
        <pc:spChg chg="add mod">
          <ac:chgData name="Deborah Shaw" userId="79bf7848-a030-4096-934a-3abbfde4984a" providerId="ADAL" clId="{EC5CBF17-1545-43F0-BE74-6668D76E0AC1}" dt="2023-10-26T04:57:37.013" v="208" actId="207"/>
          <ac:spMkLst>
            <pc:docMk/>
            <pc:sldMk cId="1513148009" sldId="300"/>
            <ac:spMk id="7" creationId="{459F93B3-2143-CCD6-2F78-5B21336D4688}"/>
          </ac:spMkLst>
        </pc:spChg>
        <pc:picChg chg="add mod modCrop">
          <ac:chgData name="Deborah Shaw" userId="79bf7848-a030-4096-934a-3abbfde4984a" providerId="ADAL" clId="{EC5CBF17-1545-43F0-BE74-6668D76E0AC1}" dt="2023-10-26T04:56:22.504" v="144" actId="1076"/>
          <ac:picMkLst>
            <pc:docMk/>
            <pc:sldMk cId="1513148009" sldId="300"/>
            <ac:picMk id="4" creationId="{BC7B09DD-7B1E-08BD-5619-124B6F9F1DF9}"/>
          </ac:picMkLst>
        </pc:picChg>
      </pc:sldChg>
      <pc:sldChg chg="addSp modSp add mod">
        <pc:chgData name="Deborah Shaw" userId="79bf7848-a030-4096-934a-3abbfde4984a" providerId="ADAL" clId="{EC5CBF17-1545-43F0-BE74-6668D76E0AC1}" dt="2023-10-26T05:03:12.536" v="315" actId="1076"/>
        <pc:sldMkLst>
          <pc:docMk/>
          <pc:sldMk cId="3461769833" sldId="301"/>
        </pc:sldMkLst>
        <pc:spChg chg="add mod">
          <ac:chgData name="Deborah Shaw" userId="79bf7848-a030-4096-934a-3abbfde4984a" providerId="ADAL" clId="{EC5CBF17-1545-43F0-BE74-6668D76E0AC1}" dt="2023-10-26T05:01:12.033" v="302" actId="1076"/>
          <ac:spMkLst>
            <pc:docMk/>
            <pc:sldMk cId="3461769833" sldId="301"/>
            <ac:spMk id="4" creationId="{B22FE6FC-4C65-BF24-F2F4-6C7FFD6642DD}"/>
          </ac:spMkLst>
        </pc:spChg>
        <pc:spChg chg="add mod">
          <ac:chgData name="Deborah Shaw" userId="79bf7848-a030-4096-934a-3abbfde4984a" providerId="ADAL" clId="{EC5CBF17-1545-43F0-BE74-6668D76E0AC1}" dt="2023-10-26T05:01:31.539" v="304" actId="207"/>
          <ac:spMkLst>
            <pc:docMk/>
            <pc:sldMk cId="3461769833" sldId="301"/>
            <ac:spMk id="5" creationId="{6A3D9978-3237-4886-0D3A-9202BC1622D6}"/>
          </ac:spMkLst>
        </pc:spChg>
        <pc:spChg chg="add mod">
          <ac:chgData name="Deborah Shaw" userId="79bf7848-a030-4096-934a-3abbfde4984a" providerId="ADAL" clId="{EC5CBF17-1545-43F0-BE74-6668D76E0AC1}" dt="2023-10-26T05:03:12.536" v="315" actId="1076"/>
          <ac:spMkLst>
            <pc:docMk/>
            <pc:sldMk cId="3461769833" sldId="301"/>
            <ac:spMk id="7" creationId="{30D3B799-465B-5FF0-6070-1F43C1F62F8F}"/>
          </ac:spMkLst>
        </pc:spChg>
        <pc:spChg chg="add mod">
          <ac:chgData name="Deborah Shaw" userId="79bf7848-a030-4096-934a-3abbfde4984a" providerId="ADAL" clId="{EC5CBF17-1545-43F0-BE74-6668D76E0AC1}" dt="2023-10-26T05:03:03.829" v="313" actId="1076"/>
          <ac:spMkLst>
            <pc:docMk/>
            <pc:sldMk cId="3461769833" sldId="301"/>
            <ac:spMk id="8" creationId="{51F1B19B-19C4-40C9-8E6D-B36E6AEA446F}"/>
          </ac:spMkLst>
        </pc:spChg>
        <pc:picChg chg="add mod modCrop">
          <ac:chgData name="Deborah Shaw" userId="79bf7848-a030-4096-934a-3abbfde4984a" providerId="ADAL" clId="{EC5CBF17-1545-43F0-BE74-6668D76E0AC1}" dt="2023-10-26T05:00:26.627" v="216" actId="1076"/>
          <ac:picMkLst>
            <pc:docMk/>
            <pc:sldMk cId="3461769833" sldId="301"/>
            <ac:picMk id="3" creationId="{B57D7491-435F-0906-0D79-2820D5390802}"/>
          </ac:picMkLst>
        </pc:picChg>
      </pc:sldChg>
      <pc:sldChg chg="addSp modSp add mod">
        <pc:chgData name="Deborah Shaw" userId="79bf7848-a030-4096-934a-3abbfde4984a" providerId="ADAL" clId="{EC5CBF17-1545-43F0-BE74-6668D76E0AC1}" dt="2023-10-26T05:06:44.515" v="381" actId="1076"/>
        <pc:sldMkLst>
          <pc:docMk/>
          <pc:sldMk cId="3804811473" sldId="302"/>
        </pc:sldMkLst>
        <pc:spChg chg="add mod">
          <ac:chgData name="Deborah Shaw" userId="79bf7848-a030-4096-934a-3abbfde4984a" providerId="ADAL" clId="{EC5CBF17-1545-43F0-BE74-6668D76E0AC1}" dt="2023-10-26T05:05:41.582" v="329" actId="1582"/>
          <ac:spMkLst>
            <pc:docMk/>
            <pc:sldMk cId="3804811473" sldId="302"/>
            <ac:spMk id="4" creationId="{A893B942-9C27-E5AF-977D-3378179EC3D6}"/>
          </ac:spMkLst>
        </pc:spChg>
        <pc:spChg chg="add mod">
          <ac:chgData name="Deborah Shaw" userId="79bf7848-a030-4096-934a-3abbfde4984a" providerId="ADAL" clId="{EC5CBF17-1545-43F0-BE74-6668D76E0AC1}" dt="2023-10-26T05:06:11.351" v="333" actId="1582"/>
          <ac:spMkLst>
            <pc:docMk/>
            <pc:sldMk cId="3804811473" sldId="302"/>
            <ac:spMk id="5" creationId="{430F0FDB-E81B-9029-29EE-C0818E2E4B82}"/>
          </ac:spMkLst>
        </pc:spChg>
        <pc:spChg chg="add mod">
          <ac:chgData name="Deborah Shaw" userId="79bf7848-a030-4096-934a-3abbfde4984a" providerId="ADAL" clId="{EC5CBF17-1545-43F0-BE74-6668D76E0AC1}" dt="2023-10-26T05:06:44.515" v="381" actId="1076"/>
          <ac:spMkLst>
            <pc:docMk/>
            <pc:sldMk cId="3804811473" sldId="302"/>
            <ac:spMk id="7" creationId="{123B120F-8644-6313-F5AD-ECAEEEB6C321}"/>
          </ac:spMkLst>
        </pc:spChg>
        <pc:picChg chg="add mod modCrop">
          <ac:chgData name="Deborah Shaw" userId="79bf7848-a030-4096-934a-3abbfde4984a" providerId="ADAL" clId="{EC5CBF17-1545-43F0-BE74-6668D76E0AC1}" dt="2023-10-26T05:04:41.886" v="324" actId="18131"/>
          <ac:picMkLst>
            <pc:docMk/>
            <pc:sldMk cId="3804811473" sldId="302"/>
            <ac:picMk id="3" creationId="{F73F70DF-39E6-4436-4617-02681B4F1B2E}"/>
          </ac:picMkLst>
        </pc:picChg>
      </pc:sldChg>
      <pc:sldChg chg="addSp delSp modSp add del mod ord">
        <pc:chgData name="Deborah Shaw" userId="79bf7848-a030-4096-934a-3abbfde4984a" providerId="ADAL" clId="{EC5CBF17-1545-43F0-BE74-6668D76E0AC1}" dt="2023-10-26T05:24:08.203" v="476" actId="2696"/>
        <pc:sldMkLst>
          <pc:docMk/>
          <pc:sldMk cId="4127294746" sldId="303"/>
        </pc:sldMkLst>
        <pc:spChg chg="add del mod">
          <ac:chgData name="Deborah Shaw" userId="79bf7848-a030-4096-934a-3abbfde4984a" providerId="ADAL" clId="{EC5CBF17-1545-43F0-BE74-6668D76E0AC1}" dt="2023-10-26T05:21:54.495" v="470"/>
          <ac:spMkLst>
            <pc:docMk/>
            <pc:sldMk cId="4127294746" sldId="303"/>
            <ac:spMk id="3" creationId="{3551BFFA-F801-FB4B-873C-C0D629B1EB9A}"/>
          </ac:spMkLst>
        </pc:spChg>
      </pc:sldChg>
      <pc:sldChg chg="addSp modSp add mod">
        <pc:chgData name="Deborah Shaw" userId="79bf7848-a030-4096-934a-3abbfde4984a" providerId="ADAL" clId="{EC5CBF17-1545-43F0-BE74-6668D76E0AC1}" dt="2023-10-26T05:22:29.292" v="475" actId="1076"/>
        <pc:sldMkLst>
          <pc:docMk/>
          <pc:sldMk cId="3596992793" sldId="304"/>
        </pc:sldMkLst>
        <pc:spChg chg="add mod">
          <ac:chgData name="Deborah Shaw" userId="79bf7848-a030-4096-934a-3abbfde4984a" providerId="ADAL" clId="{EC5CBF17-1545-43F0-BE74-6668D76E0AC1}" dt="2023-10-26T05:22:29.292" v="475" actId="1076"/>
          <ac:spMkLst>
            <pc:docMk/>
            <pc:sldMk cId="3596992793" sldId="304"/>
            <ac:spMk id="2" creationId="{54884107-9D27-2743-936B-57A3F381DA54}"/>
          </ac:spMkLst>
        </pc:spChg>
      </pc:sldChg>
      <pc:sldChg chg="add del">
        <pc:chgData name="Deborah Shaw" userId="79bf7848-a030-4096-934a-3abbfde4984a" providerId="ADAL" clId="{EC5CBF17-1545-43F0-BE74-6668D76E0AC1}" dt="2023-10-26T05:24:12.246" v="477" actId="2696"/>
        <pc:sldMkLst>
          <pc:docMk/>
          <pc:sldMk cId="3925904306" sldId="305"/>
        </pc:sldMkLst>
      </pc:sldChg>
    </pc:docChg>
  </pc:docChgLst>
  <pc:docChgLst>
    <pc:chgData name="Deborah Shaw" userId="79bf7848-a030-4096-934a-3abbfde4984a" providerId="ADAL" clId="{E4AF3FCF-667E-46CB-A26A-22FDB66A77EC}"/>
    <pc:docChg chg="undo custSel addSld delSld modSld">
      <pc:chgData name="Deborah Shaw" userId="79bf7848-a030-4096-934a-3abbfde4984a" providerId="ADAL" clId="{E4AF3FCF-667E-46CB-A26A-22FDB66A77EC}" dt="2024-04-24T19:00:35.182" v="294" actId="14826"/>
      <pc:docMkLst>
        <pc:docMk/>
      </pc:docMkLst>
      <pc:sldChg chg="modSp mod">
        <pc:chgData name="Deborah Shaw" userId="79bf7848-a030-4096-934a-3abbfde4984a" providerId="ADAL" clId="{E4AF3FCF-667E-46CB-A26A-22FDB66A77EC}" dt="2024-04-24T18:42:41.175" v="158" actId="15"/>
        <pc:sldMkLst>
          <pc:docMk/>
          <pc:sldMk cId="1232106677" sldId="259"/>
        </pc:sldMkLst>
        <pc:spChg chg="mod">
          <ac:chgData name="Deborah Shaw" userId="79bf7848-a030-4096-934a-3abbfde4984a" providerId="ADAL" clId="{E4AF3FCF-667E-46CB-A26A-22FDB66A77EC}" dt="2024-04-24T18:42:41.175" v="158" actId="15"/>
          <ac:spMkLst>
            <pc:docMk/>
            <pc:sldMk cId="1232106677" sldId="259"/>
            <ac:spMk id="3" creationId="{C31F17D1-1508-BF17-0DE5-AC88A3490105}"/>
          </ac:spMkLst>
        </pc:spChg>
      </pc:sldChg>
      <pc:sldChg chg="modSp mod">
        <pc:chgData name="Deborah Shaw" userId="79bf7848-a030-4096-934a-3abbfde4984a" providerId="ADAL" clId="{E4AF3FCF-667E-46CB-A26A-22FDB66A77EC}" dt="2024-04-24T18:25:17.884" v="52" actId="1076"/>
        <pc:sldMkLst>
          <pc:docMk/>
          <pc:sldMk cId="1024167666" sldId="264"/>
        </pc:sldMkLst>
        <pc:spChg chg="mod">
          <ac:chgData name="Deborah Shaw" userId="79bf7848-a030-4096-934a-3abbfde4984a" providerId="ADAL" clId="{E4AF3FCF-667E-46CB-A26A-22FDB66A77EC}" dt="2024-04-24T18:25:07.742" v="50" actId="1076"/>
          <ac:spMkLst>
            <pc:docMk/>
            <pc:sldMk cId="1024167666" sldId="264"/>
            <ac:spMk id="3" creationId="{15A49586-54CE-5B4E-BB59-C8ED5932E3AA}"/>
          </ac:spMkLst>
        </pc:spChg>
        <pc:spChg chg="mod">
          <ac:chgData name="Deborah Shaw" userId="79bf7848-a030-4096-934a-3abbfde4984a" providerId="ADAL" clId="{E4AF3FCF-667E-46CB-A26A-22FDB66A77EC}" dt="2024-04-24T18:25:17.884" v="52" actId="1076"/>
          <ac:spMkLst>
            <pc:docMk/>
            <pc:sldMk cId="1024167666" sldId="264"/>
            <ac:spMk id="6" creationId="{0DD2A21A-1E83-FCBD-289F-39F6E93AD442}"/>
          </ac:spMkLst>
        </pc:spChg>
        <pc:spChg chg="mod">
          <ac:chgData name="Deborah Shaw" userId="79bf7848-a030-4096-934a-3abbfde4984a" providerId="ADAL" clId="{E4AF3FCF-667E-46CB-A26A-22FDB66A77EC}" dt="2024-04-24T18:24:33.643" v="39" actId="14100"/>
          <ac:spMkLst>
            <pc:docMk/>
            <pc:sldMk cId="1024167666" sldId="264"/>
            <ac:spMk id="8" creationId="{76A062FA-D2CC-28E1-BAC4-467412505239}"/>
          </ac:spMkLst>
        </pc:spChg>
        <pc:spChg chg="mod">
          <ac:chgData name="Deborah Shaw" userId="79bf7848-a030-4096-934a-3abbfde4984a" providerId="ADAL" clId="{E4AF3FCF-667E-46CB-A26A-22FDB66A77EC}" dt="2024-04-24T18:24:18.807" v="37" actId="207"/>
          <ac:spMkLst>
            <pc:docMk/>
            <pc:sldMk cId="1024167666" sldId="264"/>
            <ac:spMk id="20" creationId="{91B506A3-8697-4F3D-8F2B-E3B9CFB52438}"/>
          </ac:spMkLst>
        </pc:spChg>
      </pc:sldChg>
      <pc:sldChg chg="modSp">
        <pc:chgData name="Deborah Shaw" userId="79bf7848-a030-4096-934a-3abbfde4984a" providerId="ADAL" clId="{E4AF3FCF-667E-46CB-A26A-22FDB66A77EC}" dt="2024-04-24T18:30:13.636" v="83"/>
        <pc:sldMkLst>
          <pc:docMk/>
          <pc:sldMk cId="1806275714" sldId="265"/>
        </pc:sldMkLst>
        <pc:spChg chg="mod">
          <ac:chgData name="Deborah Shaw" userId="79bf7848-a030-4096-934a-3abbfde4984a" providerId="ADAL" clId="{E4AF3FCF-667E-46CB-A26A-22FDB66A77EC}" dt="2024-04-24T18:30:07.712" v="82"/>
          <ac:spMkLst>
            <pc:docMk/>
            <pc:sldMk cId="1806275714" sldId="265"/>
            <ac:spMk id="4" creationId="{F06FA6DB-3D8A-4F17-A116-E49994C62E8A}"/>
          </ac:spMkLst>
        </pc:spChg>
        <pc:spChg chg="mod">
          <ac:chgData name="Deborah Shaw" userId="79bf7848-a030-4096-934a-3abbfde4984a" providerId="ADAL" clId="{E4AF3FCF-667E-46CB-A26A-22FDB66A77EC}" dt="2024-04-24T18:30:07.712" v="82"/>
          <ac:spMkLst>
            <pc:docMk/>
            <pc:sldMk cId="1806275714" sldId="265"/>
            <ac:spMk id="5" creationId="{5492DBF2-BA22-4866-B1C6-98820FD891E3}"/>
          </ac:spMkLst>
        </pc:spChg>
        <pc:spChg chg="mod">
          <ac:chgData name="Deborah Shaw" userId="79bf7848-a030-4096-934a-3abbfde4984a" providerId="ADAL" clId="{E4AF3FCF-667E-46CB-A26A-22FDB66A77EC}" dt="2024-04-24T18:30:13.636" v="83"/>
          <ac:spMkLst>
            <pc:docMk/>
            <pc:sldMk cId="1806275714" sldId="265"/>
            <ac:spMk id="7" creationId="{69D56525-BBB8-0F03-82F0-C5E0C857375A}"/>
          </ac:spMkLst>
        </pc:spChg>
        <pc:spChg chg="mod">
          <ac:chgData name="Deborah Shaw" userId="79bf7848-a030-4096-934a-3abbfde4984a" providerId="ADAL" clId="{E4AF3FCF-667E-46CB-A26A-22FDB66A77EC}" dt="2024-04-24T18:30:13.636" v="83"/>
          <ac:spMkLst>
            <pc:docMk/>
            <pc:sldMk cId="1806275714" sldId="265"/>
            <ac:spMk id="8" creationId="{E9A925CB-A281-063F-433F-EE198611B32C}"/>
          </ac:spMkLst>
        </pc:spChg>
        <pc:grpChg chg="mod">
          <ac:chgData name="Deborah Shaw" userId="79bf7848-a030-4096-934a-3abbfde4984a" providerId="ADAL" clId="{E4AF3FCF-667E-46CB-A26A-22FDB66A77EC}" dt="2024-04-24T18:30:13.636" v="83"/>
          <ac:grpSpMkLst>
            <pc:docMk/>
            <pc:sldMk cId="1806275714" sldId="265"/>
            <ac:grpSpMk id="3" creationId="{BCFD3886-7495-ED9A-EBF1-43C7A1B28B86}"/>
          </ac:grpSpMkLst>
        </pc:grpChg>
        <pc:grpChg chg="mod">
          <ac:chgData name="Deborah Shaw" userId="79bf7848-a030-4096-934a-3abbfde4984a" providerId="ADAL" clId="{E4AF3FCF-667E-46CB-A26A-22FDB66A77EC}" dt="2024-04-24T18:30:07.712" v="82"/>
          <ac:grpSpMkLst>
            <pc:docMk/>
            <pc:sldMk cId="1806275714" sldId="265"/>
            <ac:grpSpMk id="6" creationId="{2DB94496-23FA-4E85-8397-A77EFEEFB290}"/>
          </ac:grpSpMkLst>
        </pc:grpChg>
      </pc:sldChg>
      <pc:sldChg chg="modSp add del mod">
        <pc:chgData name="Deborah Shaw" userId="79bf7848-a030-4096-934a-3abbfde4984a" providerId="ADAL" clId="{E4AF3FCF-667E-46CB-A26A-22FDB66A77EC}" dt="2024-04-24T18:38:06.036" v="116" actId="14100"/>
        <pc:sldMkLst>
          <pc:docMk/>
          <pc:sldMk cId="1672717559" sldId="266"/>
        </pc:sldMkLst>
        <pc:spChg chg="mod">
          <ac:chgData name="Deborah Shaw" userId="79bf7848-a030-4096-934a-3abbfde4984a" providerId="ADAL" clId="{E4AF3FCF-667E-46CB-A26A-22FDB66A77EC}" dt="2024-04-24T18:37:56.751" v="113" actId="14100"/>
          <ac:spMkLst>
            <pc:docMk/>
            <pc:sldMk cId="1672717559" sldId="266"/>
            <ac:spMk id="3" creationId="{92E40964-D28B-C2A8-D82C-B6F39D57EF1B}"/>
          </ac:spMkLst>
        </pc:spChg>
        <pc:spChg chg="mod">
          <ac:chgData name="Deborah Shaw" userId="79bf7848-a030-4096-934a-3abbfde4984a" providerId="ADAL" clId="{E4AF3FCF-667E-46CB-A26A-22FDB66A77EC}" dt="2024-04-24T18:35:46.769" v="97" actId="113"/>
          <ac:spMkLst>
            <pc:docMk/>
            <pc:sldMk cId="1672717559" sldId="266"/>
            <ac:spMk id="4" creationId="{9E1C7A5C-0710-4D7E-846B-D8F4077F32BD}"/>
          </ac:spMkLst>
        </pc:spChg>
        <pc:spChg chg="mod">
          <ac:chgData name="Deborah Shaw" userId="79bf7848-a030-4096-934a-3abbfde4984a" providerId="ADAL" clId="{E4AF3FCF-667E-46CB-A26A-22FDB66A77EC}" dt="2024-04-24T18:38:06.036" v="116" actId="14100"/>
          <ac:spMkLst>
            <pc:docMk/>
            <pc:sldMk cId="1672717559" sldId="266"/>
            <ac:spMk id="6" creationId="{B9DEDE8A-AED0-75B2-3BFF-A3B587033B32}"/>
          </ac:spMkLst>
        </pc:spChg>
        <pc:spChg chg="mod">
          <ac:chgData name="Deborah Shaw" userId="79bf7848-a030-4096-934a-3abbfde4984a" providerId="ADAL" clId="{E4AF3FCF-667E-46CB-A26A-22FDB66A77EC}" dt="2024-04-24T18:37:49.319" v="111" actId="14100"/>
          <ac:spMkLst>
            <pc:docMk/>
            <pc:sldMk cId="1672717559" sldId="266"/>
            <ac:spMk id="7" creationId="{17743A47-0690-A0D9-9C91-140D24A1CCD7}"/>
          </ac:spMkLst>
        </pc:spChg>
        <pc:spChg chg="mod">
          <ac:chgData name="Deborah Shaw" userId="79bf7848-a030-4096-934a-3abbfde4984a" providerId="ADAL" clId="{E4AF3FCF-667E-46CB-A26A-22FDB66A77EC}" dt="2024-04-24T18:36:48.488" v="109" actId="20577"/>
          <ac:spMkLst>
            <pc:docMk/>
            <pc:sldMk cId="1672717559" sldId="266"/>
            <ac:spMk id="10" creationId="{66B1EC46-6C74-4F72-B920-9748BCF597B5}"/>
          </ac:spMkLst>
        </pc:spChg>
      </pc:sldChg>
      <pc:sldChg chg="modSp">
        <pc:chgData name="Deborah Shaw" userId="79bf7848-a030-4096-934a-3abbfde4984a" providerId="ADAL" clId="{E4AF3FCF-667E-46CB-A26A-22FDB66A77EC}" dt="2024-04-24T18:25:47.626" v="53"/>
        <pc:sldMkLst>
          <pc:docMk/>
          <pc:sldMk cId="2055898700" sldId="286"/>
        </pc:sldMkLst>
        <pc:spChg chg="mod">
          <ac:chgData name="Deborah Shaw" userId="79bf7848-a030-4096-934a-3abbfde4984a" providerId="ADAL" clId="{E4AF3FCF-667E-46CB-A26A-22FDB66A77EC}" dt="2024-04-24T18:25:47.626" v="53"/>
          <ac:spMkLst>
            <pc:docMk/>
            <pc:sldMk cId="2055898700" sldId="286"/>
            <ac:spMk id="3" creationId="{26FADB6C-6CB5-4D7C-AC09-B89C68326468}"/>
          </ac:spMkLst>
        </pc:spChg>
      </pc:sldChg>
      <pc:sldChg chg="modSp">
        <pc:chgData name="Deborah Shaw" userId="79bf7848-a030-4096-934a-3abbfde4984a" providerId="ADAL" clId="{E4AF3FCF-667E-46CB-A26A-22FDB66A77EC}" dt="2024-04-24T18:26:55.905" v="66"/>
        <pc:sldMkLst>
          <pc:docMk/>
          <pc:sldMk cId="112821290" sldId="292"/>
        </pc:sldMkLst>
        <pc:spChg chg="mod">
          <ac:chgData name="Deborah Shaw" userId="79bf7848-a030-4096-934a-3abbfde4984a" providerId="ADAL" clId="{E4AF3FCF-667E-46CB-A26A-22FDB66A77EC}" dt="2024-04-24T18:26:55.905" v="66"/>
          <ac:spMkLst>
            <pc:docMk/>
            <pc:sldMk cId="112821290" sldId="292"/>
            <ac:spMk id="3" creationId="{26FADB6C-6CB5-4D7C-AC09-B89C68326468}"/>
          </ac:spMkLst>
        </pc:spChg>
      </pc:sldChg>
      <pc:sldChg chg="modSp mod">
        <pc:chgData name="Deborah Shaw" userId="79bf7848-a030-4096-934a-3abbfde4984a" providerId="ADAL" clId="{E4AF3FCF-667E-46CB-A26A-22FDB66A77EC}" dt="2024-04-24T18:28:55.900" v="81" actId="1076"/>
        <pc:sldMkLst>
          <pc:docMk/>
          <pc:sldMk cId="1866360274" sldId="295"/>
        </pc:sldMkLst>
        <pc:spChg chg="mod">
          <ac:chgData name="Deborah Shaw" userId="79bf7848-a030-4096-934a-3abbfde4984a" providerId="ADAL" clId="{E4AF3FCF-667E-46CB-A26A-22FDB66A77EC}" dt="2024-04-24T18:28:55.900" v="81" actId="1076"/>
          <ac:spMkLst>
            <pc:docMk/>
            <pc:sldMk cId="1866360274" sldId="295"/>
            <ac:spMk id="3" creationId="{26FADB6C-6CB5-4D7C-AC09-B89C68326468}"/>
          </ac:spMkLst>
        </pc:spChg>
      </pc:sldChg>
      <pc:sldChg chg="modSp mod">
        <pc:chgData name="Deborah Shaw" userId="79bf7848-a030-4096-934a-3abbfde4984a" providerId="ADAL" clId="{E4AF3FCF-667E-46CB-A26A-22FDB66A77EC}" dt="2024-04-24T18:31:01.579" v="89" actId="14100"/>
        <pc:sldMkLst>
          <pc:docMk/>
          <pc:sldMk cId="916035957" sldId="297"/>
        </pc:sldMkLst>
        <pc:spChg chg="mod">
          <ac:chgData name="Deborah Shaw" userId="79bf7848-a030-4096-934a-3abbfde4984a" providerId="ADAL" clId="{E4AF3FCF-667E-46CB-A26A-22FDB66A77EC}" dt="2024-04-24T18:30:46.649" v="85" actId="14100"/>
          <ac:spMkLst>
            <pc:docMk/>
            <pc:sldMk cId="916035957" sldId="297"/>
            <ac:spMk id="12" creationId="{E41BDED1-9F6A-6358-FC81-7E85D360252B}"/>
          </ac:spMkLst>
        </pc:spChg>
        <pc:spChg chg="mod">
          <ac:chgData name="Deborah Shaw" userId="79bf7848-a030-4096-934a-3abbfde4984a" providerId="ADAL" clId="{E4AF3FCF-667E-46CB-A26A-22FDB66A77EC}" dt="2024-04-24T18:31:01.579" v="89" actId="14100"/>
          <ac:spMkLst>
            <pc:docMk/>
            <pc:sldMk cId="916035957" sldId="297"/>
            <ac:spMk id="16" creationId="{7DC3FE9F-7FA6-90A7-2023-D895B93FE93E}"/>
          </ac:spMkLst>
        </pc:spChg>
        <pc:spChg chg="mod">
          <ac:chgData name="Deborah Shaw" userId="79bf7848-a030-4096-934a-3abbfde4984a" providerId="ADAL" clId="{E4AF3FCF-667E-46CB-A26A-22FDB66A77EC}" dt="2024-04-24T18:30:57.712" v="88" actId="1076"/>
          <ac:spMkLst>
            <pc:docMk/>
            <pc:sldMk cId="916035957" sldId="297"/>
            <ac:spMk id="17" creationId="{A183086E-1F88-4191-CA4C-959464447168}"/>
          </ac:spMkLst>
        </pc:spChg>
        <pc:spChg chg="mod">
          <ac:chgData name="Deborah Shaw" userId="79bf7848-a030-4096-934a-3abbfde4984a" providerId="ADAL" clId="{E4AF3FCF-667E-46CB-A26A-22FDB66A77EC}" dt="2024-04-24T18:30:54.324" v="87" actId="14100"/>
          <ac:spMkLst>
            <pc:docMk/>
            <pc:sldMk cId="916035957" sldId="297"/>
            <ac:spMk id="18" creationId="{9572AE61-DF03-4550-1C14-0B655C32BB0B}"/>
          </ac:spMkLst>
        </pc:spChg>
      </pc:sldChg>
      <pc:sldChg chg="modSp add del mod">
        <pc:chgData name="Deborah Shaw" userId="79bf7848-a030-4096-934a-3abbfde4984a" providerId="ADAL" clId="{E4AF3FCF-667E-46CB-A26A-22FDB66A77EC}" dt="2024-04-24T18:41:27.784" v="134" actId="14100"/>
        <pc:sldMkLst>
          <pc:docMk/>
          <pc:sldMk cId="1535566469" sldId="298"/>
        </pc:sldMkLst>
        <pc:spChg chg="mod">
          <ac:chgData name="Deborah Shaw" userId="79bf7848-a030-4096-934a-3abbfde4984a" providerId="ADAL" clId="{E4AF3FCF-667E-46CB-A26A-22FDB66A77EC}" dt="2024-04-24T18:39:16.030" v="117" actId="14100"/>
          <ac:spMkLst>
            <pc:docMk/>
            <pc:sldMk cId="1535566469" sldId="298"/>
            <ac:spMk id="2" creationId="{C4C23DE2-E956-4B98-A8F0-B897B34365B1}"/>
          </ac:spMkLst>
        </pc:spChg>
        <pc:spChg chg="mod">
          <ac:chgData name="Deborah Shaw" userId="79bf7848-a030-4096-934a-3abbfde4984a" providerId="ADAL" clId="{E4AF3FCF-667E-46CB-A26A-22FDB66A77EC}" dt="2024-04-24T18:40:37.885" v="126" actId="20577"/>
          <ac:spMkLst>
            <pc:docMk/>
            <pc:sldMk cId="1535566469" sldId="298"/>
            <ac:spMk id="4" creationId="{9E1C7A5C-0710-4D7E-846B-D8F4077F32BD}"/>
          </ac:spMkLst>
        </pc:spChg>
        <pc:spChg chg="mod">
          <ac:chgData name="Deborah Shaw" userId="79bf7848-a030-4096-934a-3abbfde4984a" providerId="ADAL" clId="{E4AF3FCF-667E-46CB-A26A-22FDB66A77EC}" dt="2024-04-24T18:41:27.784" v="134" actId="14100"/>
          <ac:spMkLst>
            <pc:docMk/>
            <pc:sldMk cId="1535566469" sldId="298"/>
            <ac:spMk id="7" creationId="{17743A47-0690-A0D9-9C91-140D24A1CCD7}"/>
          </ac:spMkLst>
        </pc:spChg>
        <pc:spChg chg="mod">
          <ac:chgData name="Deborah Shaw" userId="79bf7848-a030-4096-934a-3abbfde4984a" providerId="ADAL" clId="{E4AF3FCF-667E-46CB-A26A-22FDB66A77EC}" dt="2024-04-24T18:41:20.483" v="132" actId="207"/>
          <ac:spMkLst>
            <pc:docMk/>
            <pc:sldMk cId="1535566469" sldId="298"/>
            <ac:spMk id="10" creationId="{66B1EC46-6C74-4F72-B920-9748BCF597B5}"/>
          </ac:spMkLst>
        </pc:spChg>
      </pc:sldChg>
      <pc:sldChg chg="modSp mod">
        <pc:chgData name="Deborah Shaw" userId="79bf7848-a030-4096-934a-3abbfde4984a" providerId="ADAL" clId="{E4AF3FCF-667E-46CB-A26A-22FDB66A77EC}" dt="2024-04-24T18:52:40.589" v="220" actId="1076"/>
        <pc:sldMkLst>
          <pc:docMk/>
          <pc:sldMk cId="1513148009" sldId="300"/>
        </pc:sldMkLst>
        <pc:spChg chg="mod">
          <ac:chgData name="Deborah Shaw" userId="79bf7848-a030-4096-934a-3abbfde4984a" providerId="ADAL" clId="{E4AF3FCF-667E-46CB-A26A-22FDB66A77EC}" dt="2024-04-24T18:52:40.589" v="220" actId="1076"/>
          <ac:spMkLst>
            <pc:docMk/>
            <pc:sldMk cId="1513148009" sldId="300"/>
            <ac:spMk id="5" creationId="{6A023A99-ADE1-F596-AF00-577F5C49B513}"/>
          </ac:spMkLst>
        </pc:spChg>
        <pc:spChg chg="mod">
          <ac:chgData name="Deborah Shaw" userId="79bf7848-a030-4096-934a-3abbfde4984a" providerId="ADAL" clId="{E4AF3FCF-667E-46CB-A26A-22FDB66A77EC}" dt="2024-04-24T18:51:45.732" v="177" actId="1076"/>
          <ac:spMkLst>
            <pc:docMk/>
            <pc:sldMk cId="1513148009" sldId="300"/>
            <ac:spMk id="7" creationId="{459F93B3-2143-CCD6-2F78-5B21336D4688}"/>
          </ac:spMkLst>
        </pc:spChg>
      </pc:sldChg>
      <pc:sldChg chg="modSp mod">
        <pc:chgData name="Deborah Shaw" userId="79bf7848-a030-4096-934a-3abbfde4984a" providerId="ADAL" clId="{E4AF3FCF-667E-46CB-A26A-22FDB66A77EC}" dt="2024-04-24T18:56:53.233" v="254" actId="1076"/>
        <pc:sldMkLst>
          <pc:docMk/>
          <pc:sldMk cId="3461769833" sldId="301"/>
        </pc:sldMkLst>
        <pc:spChg chg="mod">
          <ac:chgData name="Deborah Shaw" userId="79bf7848-a030-4096-934a-3abbfde4984a" providerId="ADAL" clId="{E4AF3FCF-667E-46CB-A26A-22FDB66A77EC}" dt="2024-04-24T18:45:44.642" v="162"/>
          <ac:spMkLst>
            <pc:docMk/>
            <pc:sldMk cId="3461769833" sldId="301"/>
            <ac:spMk id="4" creationId="{B22FE6FC-4C65-BF24-F2F4-6C7FFD6642DD}"/>
          </ac:spMkLst>
        </pc:spChg>
        <pc:spChg chg="mod">
          <ac:chgData name="Deborah Shaw" userId="79bf7848-a030-4096-934a-3abbfde4984a" providerId="ADAL" clId="{E4AF3FCF-667E-46CB-A26A-22FDB66A77EC}" dt="2024-04-24T18:56:43.272" v="252" actId="1076"/>
          <ac:spMkLst>
            <pc:docMk/>
            <pc:sldMk cId="3461769833" sldId="301"/>
            <ac:spMk id="5" creationId="{6A3D9978-3237-4886-0D3A-9202BC1622D6}"/>
          </ac:spMkLst>
        </pc:spChg>
        <pc:spChg chg="mod">
          <ac:chgData name="Deborah Shaw" userId="79bf7848-a030-4096-934a-3abbfde4984a" providerId="ADAL" clId="{E4AF3FCF-667E-46CB-A26A-22FDB66A77EC}" dt="2024-04-24T18:56:47.552" v="253" actId="1076"/>
          <ac:spMkLst>
            <pc:docMk/>
            <pc:sldMk cId="3461769833" sldId="301"/>
            <ac:spMk id="7" creationId="{30D3B799-465B-5FF0-6070-1F43C1F62F8F}"/>
          </ac:spMkLst>
        </pc:spChg>
        <pc:spChg chg="mod">
          <ac:chgData name="Deborah Shaw" userId="79bf7848-a030-4096-934a-3abbfde4984a" providerId="ADAL" clId="{E4AF3FCF-667E-46CB-A26A-22FDB66A77EC}" dt="2024-04-24T18:56:53.233" v="254" actId="1076"/>
          <ac:spMkLst>
            <pc:docMk/>
            <pc:sldMk cId="3461769833" sldId="301"/>
            <ac:spMk id="8" creationId="{51F1B19B-19C4-40C9-8E6D-B36E6AEA446F}"/>
          </ac:spMkLst>
        </pc:spChg>
        <pc:picChg chg="mod modCrop">
          <ac:chgData name="Deborah Shaw" userId="79bf7848-a030-4096-934a-3abbfde4984a" providerId="ADAL" clId="{E4AF3FCF-667E-46CB-A26A-22FDB66A77EC}" dt="2024-04-24T18:56:39.712" v="251" actId="1076"/>
          <ac:picMkLst>
            <pc:docMk/>
            <pc:sldMk cId="3461769833" sldId="301"/>
            <ac:picMk id="3" creationId="{B57D7491-435F-0906-0D79-2820D5390802}"/>
          </ac:picMkLst>
        </pc:picChg>
      </pc:sldChg>
      <pc:sldChg chg="modSp mod">
        <pc:chgData name="Deborah Shaw" userId="79bf7848-a030-4096-934a-3abbfde4984a" providerId="ADAL" clId="{E4AF3FCF-667E-46CB-A26A-22FDB66A77EC}" dt="2024-04-24T19:00:35.182" v="294" actId="14826"/>
        <pc:sldMkLst>
          <pc:docMk/>
          <pc:sldMk cId="3804811473" sldId="302"/>
        </pc:sldMkLst>
        <pc:spChg chg="mod">
          <ac:chgData name="Deborah Shaw" userId="79bf7848-a030-4096-934a-3abbfde4984a" providerId="ADAL" clId="{E4AF3FCF-667E-46CB-A26A-22FDB66A77EC}" dt="2024-04-24T18:58:54.549" v="266" actId="1076"/>
          <ac:spMkLst>
            <pc:docMk/>
            <pc:sldMk cId="3804811473" sldId="302"/>
            <ac:spMk id="7" creationId="{123B120F-8644-6313-F5AD-ECAEEEB6C321}"/>
          </ac:spMkLst>
        </pc:spChg>
        <pc:picChg chg="mod modCrop">
          <ac:chgData name="Deborah Shaw" userId="79bf7848-a030-4096-934a-3abbfde4984a" providerId="ADAL" clId="{E4AF3FCF-667E-46CB-A26A-22FDB66A77EC}" dt="2024-04-24T19:00:35.182" v="294" actId="14826"/>
          <ac:picMkLst>
            <pc:docMk/>
            <pc:sldMk cId="3804811473" sldId="302"/>
            <ac:picMk id="3" creationId="{F73F70DF-39E6-4436-4617-02681B4F1B2E}"/>
          </ac:picMkLst>
        </pc:picChg>
      </pc:sldChg>
      <pc:sldChg chg="modSp mod">
        <pc:chgData name="Deborah Shaw" userId="79bf7848-a030-4096-934a-3abbfde4984a" providerId="ADAL" clId="{E4AF3FCF-667E-46CB-A26A-22FDB66A77EC}" dt="2024-04-24T18:46:29.277" v="168" actId="1076"/>
        <pc:sldMkLst>
          <pc:docMk/>
          <pc:sldMk cId="3596992793" sldId="304"/>
        </pc:sldMkLst>
        <pc:spChg chg="mod">
          <ac:chgData name="Deborah Shaw" userId="79bf7848-a030-4096-934a-3abbfde4984a" providerId="ADAL" clId="{E4AF3FCF-667E-46CB-A26A-22FDB66A77EC}" dt="2024-04-24T18:46:29.277" v="168" actId="1076"/>
          <ac:spMkLst>
            <pc:docMk/>
            <pc:sldMk cId="3596992793" sldId="304"/>
            <ac:spMk id="2" creationId="{54884107-9D27-2743-936B-57A3F381DA54}"/>
          </ac:spMkLst>
        </pc:spChg>
      </pc:sldChg>
      <pc:sldChg chg="modSp mod">
        <pc:chgData name="Deborah Shaw" userId="79bf7848-a030-4096-934a-3abbfde4984a" providerId="ADAL" clId="{E4AF3FCF-667E-46CB-A26A-22FDB66A77EC}" dt="2024-04-24T18:23:33.258" v="35" actId="14100"/>
        <pc:sldMkLst>
          <pc:docMk/>
          <pc:sldMk cId="3629754069" sldId="306"/>
        </pc:sldMkLst>
        <pc:spChg chg="mod">
          <ac:chgData name="Deborah Shaw" userId="79bf7848-a030-4096-934a-3abbfde4984a" providerId="ADAL" clId="{E4AF3FCF-667E-46CB-A26A-22FDB66A77EC}" dt="2024-04-24T18:23:33.258" v="35" actId="14100"/>
          <ac:spMkLst>
            <pc:docMk/>
            <pc:sldMk cId="3629754069" sldId="306"/>
            <ac:spMk id="3" creationId="{117E80A5-0A88-072D-D373-1B79DB1B2DCA}"/>
          </ac:spMkLst>
        </pc:spChg>
        <pc:spChg chg="mod">
          <ac:chgData name="Deborah Shaw" userId="79bf7848-a030-4096-934a-3abbfde4984a" providerId="ADAL" clId="{E4AF3FCF-667E-46CB-A26A-22FDB66A77EC}" dt="2024-04-24T18:20:07.018" v="1" actId="14100"/>
          <ac:spMkLst>
            <pc:docMk/>
            <pc:sldMk cId="3629754069" sldId="306"/>
            <ac:spMk id="7" creationId="{6D1C5468-2E27-9AF9-E8A7-9D00C2F6695F}"/>
          </ac:spMkLst>
        </pc:spChg>
        <pc:cxnChg chg="mod">
          <ac:chgData name="Deborah Shaw" userId="79bf7848-a030-4096-934a-3abbfde4984a" providerId="ADAL" clId="{E4AF3FCF-667E-46CB-A26A-22FDB66A77EC}" dt="2024-04-24T18:20:11.010" v="2" actId="1076"/>
          <ac:cxnSpMkLst>
            <pc:docMk/>
            <pc:sldMk cId="3629754069" sldId="306"/>
            <ac:cxnSpMk id="8" creationId="{A525E1EC-2B3D-B92F-74BA-AE9AEC3DD826}"/>
          </ac:cxnSpMkLst>
        </pc:cxnChg>
      </pc:sldChg>
      <pc:sldChg chg="modSp mod">
        <pc:chgData name="Deborah Shaw" userId="79bf7848-a030-4096-934a-3abbfde4984a" providerId="ADAL" clId="{E4AF3FCF-667E-46CB-A26A-22FDB66A77EC}" dt="2024-04-24T18:26:48.663" v="65" actId="14100"/>
        <pc:sldMkLst>
          <pc:docMk/>
          <pc:sldMk cId="2999367690" sldId="307"/>
        </pc:sldMkLst>
        <pc:spChg chg="mod">
          <ac:chgData name="Deborah Shaw" userId="79bf7848-a030-4096-934a-3abbfde4984a" providerId="ADAL" clId="{E4AF3FCF-667E-46CB-A26A-22FDB66A77EC}" dt="2024-04-24T18:26:16.294" v="60" actId="20577"/>
          <ac:spMkLst>
            <pc:docMk/>
            <pc:sldMk cId="2999367690" sldId="307"/>
            <ac:spMk id="2" creationId="{B7FFD6EC-CA04-DEEF-C8FF-C6F1D91655AB}"/>
          </ac:spMkLst>
        </pc:spChg>
        <pc:spChg chg="mod">
          <ac:chgData name="Deborah Shaw" userId="79bf7848-a030-4096-934a-3abbfde4984a" providerId="ADAL" clId="{E4AF3FCF-667E-46CB-A26A-22FDB66A77EC}" dt="2024-04-24T18:26:34.622" v="62" actId="14100"/>
          <ac:spMkLst>
            <pc:docMk/>
            <pc:sldMk cId="2999367690" sldId="307"/>
            <ac:spMk id="12" creationId="{E41BDED1-9F6A-6358-FC81-7E85D360252B}"/>
          </ac:spMkLst>
        </pc:spChg>
        <pc:spChg chg="mod">
          <ac:chgData name="Deborah Shaw" userId="79bf7848-a030-4096-934a-3abbfde4984a" providerId="ADAL" clId="{E4AF3FCF-667E-46CB-A26A-22FDB66A77EC}" dt="2024-04-24T18:26:40.707" v="63" actId="14100"/>
          <ac:spMkLst>
            <pc:docMk/>
            <pc:sldMk cId="2999367690" sldId="307"/>
            <ac:spMk id="16" creationId="{7DC3FE9F-7FA6-90A7-2023-D895B93FE93E}"/>
          </ac:spMkLst>
        </pc:spChg>
        <pc:spChg chg="mod">
          <ac:chgData name="Deborah Shaw" userId="79bf7848-a030-4096-934a-3abbfde4984a" providerId="ADAL" clId="{E4AF3FCF-667E-46CB-A26A-22FDB66A77EC}" dt="2024-04-24T18:26:43.844" v="64" actId="14100"/>
          <ac:spMkLst>
            <pc:docMk/>
            <pc:sldMk cId="2999367690" sldId="307"/>
            <ac:spMk id="17" creationId="{A183086E-1F88-4191-CA4C-959464447168}"/>
          </ac:spMkLst>
        </pc:spChg>
        <pc:spChg chg="mod">
          <ac:chgData name="Deborah Shaw" userId="79bf7848-a030-4096-934a-3abbfde4984a" providerId="ADAL" clId="{E4AF3FCF-667E-46CB-A26A-22FDB66A77EC}" dt="2024-04-24T18:26:48.663" v="65" actId="14100"/>
          <ac:spMkLst>
            <pc:docMk/>
            <pc:sldMk cId="2999367690" sldId="307"/>
            <ac:spMk id="18" creationId="{9572AE61-DF03-4550-1C14-0B655C32BB0B}"/>
          </ac:spMkLst>
        </pc:spChg>
      </pc:sldChg>
      <pc:sldChg chg="modSp mod">
        <pc:chgData name="Deborah Shaw" userId="79bf7848-a030-4096-934a-3abbfde4984a" providerId="ADAL" clId="{E4AF3FCF-667E-46CB-A26A-22FDB66A77EC}" dt="2024-04-24T18:27:25.003" v="73" actId="1076"/>
        <pc:sldMkLst>
          <pc:docMk/>
          <pc:sldMk cId="3757813624" sldId="308"/>
        </pc:sldMkLst>
        <pc:spChg chg="mod">
          <ac:chgData name="Deborah Shaw" userId="79bf7848-a030-4096-934a-3abbfde4984a" providerId="ADAL" clId="{E4AF3FCF-667E-46CB-A26A-22FDB66A77EC}" dt="2024-04-24T18:27:20.990" v="72" actId="1076"/>
          <ac:spMkLst>
            <pc:docMk/>
            <pc:sldMk cId="3757813624" sldId="308"/>
            <ac:spMk id="2" creationId="{068FB410-8415-F89B-DB84-2AB1D4F18853}"/>
          </ac:spMkLst>
        </pc:spChg>
        <pc:spChg chg="mod">
          <ac:chgData name="Deborah Shaw" userId="79bf7848-a030-4096-934a-3abbfde4984a" providerId="ADAL" clId="{E4AF3FCF-667E-46CB-A26A-22FDB66A77EC}" dt="2024-04-24T18:27:25.003" v="73" actId="1076"/>
          <ac:spMkLst>
            <pc:docMk/>
            <pc:sldMk cId="3757813624" sldId="308"/>
            <ac:spMk id="6" creationId="{0EDD953D-ABA5-4ED8-9C65-BAFD59B827B1}"/>
          </ac:spMkLst>
        </pc:spChg>
        <pc:spChg chg="mod">
          <ac:chgData name="Deborah Shaw" userId="79bf7848-a030-4096-934a-3abbfde4984a" providerId="ADAL" clId="{E4AF3FCF-667E-46CB-A26A-22FDB66A77EC}" dt="2024-04-24T18:27:16.754" v="71" actId="14100"/>
          <ac:spMkLst>
            <pc:docMk/>
            <pc:sldMk cId="3757813624" sldId="308"/>
            <ac:spMk id="7" creationId="{2C264407-03D1-B26C-B464-BA90B11D895B}"/>
          </ac:spMkLst>
        </pc:spChg>
      </pc:sldChg>
      <pc:sldChg chg="modSp mod">
        <pc:chgData name="Deborah Shaw" userId="79bf7848-a030-4096-934a-3abbfde4984a" providerId="ADAL" clId="{E4AF3FCF-667E-46CB-A26A-22FDB66A77EC}" dt="2024-04-24T18:28:20.421" v="77" actId="20577"/>
        <pc:sldMkLst>
          <pc:docMk/>
          <pc:sldMk cId="60434511" sldId="309"/>
        </pc:sldMkLst>
        <pc:spChg chg="mod">
          <ac:chgData name="Deborah Shaw" userId="79bf7848-a030-4096-934a-3abbfde4984a" providerId="ADAL" clId="{E4AF3FCF-667E-46CB-A26A-22FDB66A77EC}" dt="2024-04-24T18:28:20.421" v="77" actId="20577"/>
          <ac:spMkLst>
            <pc:docMk/>
            <pc:sldMk cId="60434511" sldId="309"/>
            <ac:spMk id="7" creationId="{166F7FD9-3372-F52E-49CE-1B72FFD4BDBD}"/>
          </ac:spMkLst>
        </pc:spChg>
      </pc:sldChg>
      <pc:sldChg chg="modSp mod">
        <pc:chgData name="Deborah Shaw" userId="79bf7848-a030-4096-934a-3abbfde4984a" providerId="ADAL" clId="{E4AF3FCF-667E-46CB-A26A-22FDB66A77EC}" dt="2024-04-24T18:45:31.717" v="161"/>
        <pc:sldMkLst>
          <pc:docMk/>
          <pc:sldMk cId="83489932" sldId="310"/>
        </pc:sldMkLst>
        <pc:spChg chg="mod">
          <ac:chgData name="Deborah Shaw" userId="79bf7848-a030-4096-934a-3abbfde4984a" providerId="ADAL" clId="{E4AF3FCF-667E-46CB-A26A-22FDB66A77EC}" dt="2024-04-24T18:45:31.717" v="161"/>
          <ac:spMkLst>
            <pc:docMk/>
            <pc:sldMk cId="83489932" sldId="310"/>
            <ac:spMk id="3" creationId="{C31F17D1-1508-BF17-0DE5-AC88A3490105}"/>
          </ac:spMkLst>
        </pc:spChg>
      </pc:sldChg>
      <pc:sldChg chg="modSp mod">
        <pc:chgData name="Deborah Shaw" userId="79bf7848-a030-4096-934a-3abbfde4984a" providerId="ADAL" clId="{E4AF3FCF-667E-46CB-A26A-22FDB66A77EC}" dt="2024-04-24T18:47:35.613" v="175" actId="115"/>
        <pc:sldMkLst>
          <pc:docMk/>
          <pc:sldMk cId="2073583681" sldId="311"/>
        </pc:sldMkLst>
        <pc:spChg chg="mod">
          <ac:chgData name="Deborah Shaw" userId="79bf7848-a030-4096-934a-3abbfde4984a" providerId="ADAL" clId="{E4AF3FCF-667E-46CB-A26A-22FDB66A77EC}" dt="2024-04-24T18:47:35.613" v="175" actId="115"/>
          <ac:spMkLst>
            <pc:docMk/>
            <pc:sldMk cId="2073583681" sldId="311"/>
            <ac:spMk id="2" creationId="{51A58000-507E-8524-895A-25E4A13F6679}"/>
          </ac:spMkLst>
        </pc:spChg>
        <pc:picChg chg="mod">
          <ac:chgData name="Deborah Shaw" userId="79bf7848-a030-4096-934a-3abbfde4984a" providerId="ADAL" clId="{E4AF3FCF-667E-46CB-A26A-22FDB66A77EC}" dt="2024-04-24T18:47:29.702" v="174" actId="1076"/>
          <ac:picMkLst>
            <pc:docMk/>
            <pc:sldMk cId="2073583681" sldId="311"/>
            <ac:picMk id="4" creationId="{4E0032EE-1463-F295-20C0-252E41F2E82C}"/>
          </ac:picMkLst>
        </pc:picChg>
      </pc:sldChg>
      <pc:sldChg chg="modSp add mod">
        <pc:chgData name="Deborah Shaw" userId="79bf7848-a030-4096-934a-3abbfde4984a" providerId="ADAL" clId="{E4AF3FCF-667E-46CB-A26A-22FDB66A77EC}" dt="2024-04-24T18:55:13.353" v="244" actId="1076"/>
        <pc:sldMkLst>
          <pc:docMk/>
          <pc:sldMk cId="4015596600" sldId="312"/>
        </pc:sldMkLst>
        <pc:spChg chg="mod">
          <ac:chgData name="Deborah Shaw" userId="79bf7848-a030-4096-934a-3abbfde4984a" providerId="ADAL" clId="{E4AF3FCF-667E-46CB-A26A-22FDB66A77EC}" dt="2024-04-24T18:53:15.809" v="231" actId="20577"/>
          <ac:spMkLst>
            <pc:docMk/>
            <pc:sldMk cId="4015596600" sldId="312"/>
            <ac:spMk id="5" creationId="{6A023A99-ADE1-F596-AF00-577F5C49B513}"/>
          </ac:spMkLst>
        </pc:spChg>
        <pc:spChg chg="mod">
          <ac:chgData name="Deborah Shaw" userId="79bf7848-a030-4096-934a-3abbfde4984a" providerId="ADAL" clId="{E4AF3FCF-667E-46CB-A26A-22FDB66A77EC}" dt="2024-04-24T18:55:13.353" v="244" actId="1076"/>
          <ac:spMkLst>
            <pc:docMk/>
            <pc:sldMk cId="4015596600" sldId="312"/>
            <ac:spMk id="7" creationId="{459F93B3-2143-CCD6-2F78-5B21336D4688}"/>
          </ac:spMkLst>
        </pc:spChg>
        <pc:picChg chg="mod modCrop">
          <ac:chgData name="Deborah Shaw" userId="79bf7848-a030-4096-934a-3abbfde4984a" providerId="ADAL" clId="{E4AF3FCF-667E-46CB-A26A-22FDB66A77EC}" dt="2024-04-24T18:55:10.593" v="243" actId="1076"/>
          <ac:picMkLst>
            <pc:docMk/>
            <pc:sldMk cId="4015596600" sldId="312"/>
            <ac:picMk id="4" creationId="{BC7B09DD-7B1E-08BD-5619-124B6F9F1DF9}"/>
          </ac:picMkLst>
        </pc:picChg>
      </pc:sldChg>
    </pc:docChg>
  </pc:docChgLst>
  <pc:docChgLst>
    <pc:chgData name="Deborah Shaw" userId="S::deborah_shaw@wycliffeassociates.org::79bf7848-a030-4096-934a-3abbfde4984a" providerId="AD" clId="Web-{9DD78BFF-C783-893D-A394-FA310CC55B9C}"/>
    <pc:docChg chg="addSld modSld addMainMaster">
      <pc:chgData name="Deborah Shaw" userId="S::deborah_shaw@wycliffeassociates.org::79bf7848-a030-4096-934a-3abbfde4984a" providerId="AD" clId="Web-{9DD78BFF-C783-893D-A394-FA310CC55B9C}" dt="2023-12-19T04:58:34.028" v="47"/>
      <pc:docMkLst>
        <pc:docMk/>
      </pc:docMkLst>
      <pc:sldChg chg="delAnim">
        <pc:chgData name="Deborah Shaw" userId="S::deborah_shaw@wycliffeassociates.org::79bf7848-a030-4096-934a-3abbfde4984a" providerId="AD" clId="Web-{9DD78BFF-C783-893D-A394-FA310CC55B9C}" dt="2023-12-19T04:56:52.787" v="7"/>
        <pc:sldMkLst>
          <pc:docMk/>
          <pc:sldMk cId="1024167666" sldId="264"/>
        </pc:sldMkLst>
      </pc:sldChg>
      <pc:sldChg chg="delAnim">
        <pc:chgData name="Deborah Shaw" userId="S::deborah_shaw@wycliffeassociates.org::79bf7848-a030-4096-934a-3abbfde4984a" providerId="AD" clId="Web-{9DD78BFF-C783-893D-A394-FA310CC55B9C}" dt="2023-12-19T04:57:39.415" v="25"/>
        <pc:sldMkLst>
          <pc:docMk/>
          <pc:sldMk cId="1806275714" sldId="265"/>
        </pc:sldMkLst>
      </pc:sldChg>
      <pc:sldChg chg="delAnim">
        <pc:chgData name="Deborah Shaw" userId="S::deborah_shaw@wycliffeassociates.org::79bf7848-a030-4096-934a-3abbfde4984a" providerId="AD" clId="Web-{9DD78BFF-C783-893D-A394-FA310CC55B9C}" dt="2023-12-19T04:57:54.182" v="35"/>
        <pc:sldMkLst>
          <pc:docMk/>
          <pc:sldMk cId="1672717559" sldId="266"/>
        </pc:sldMkLst>
      </pc:sldChg>
      <pc:sldChg chg="delAnim">
        <pc:chgData name="Deborah Shaw" userId="S::deborah_shaw@wycliffeassociates.org::79bf7848-a030-4096-934a-3abbfde4984a" providerId="AD" clId="Web-{9DD78BFF-C783-893D-A394-FA310CC55B9C}" dt="2023-12-19T04:58:13.621" v="46"/>
        <pc:sldMkLst>
          <pc:docMk/>
          <pc:sldMk cId="3320042711" sldId="267"/>
        </pc:sldMkLst>
      </pc:sldChg>
      <pc:sldChg chg="delAnim">
        <pc:chgData name="Deborah Shaw" userId="S::deborah_shaw@wycliffeassociates.org::79bf7848-a030-4096-934a-3abbfde4984a" providerId="AD" clId="Web-{9DD78BFF-C783-893D-A394-FA310CC55B9C}" dt="2023-12-19T04:57:01.866" v="11"/>
        <pc:sldMkLst>
          <pc:docMk/>
          <pc:sldMk cId="2055898700" sldId="286"/>
        </pc:sldMkLst>
      </pc:sldChg>
      <pc:sldChg chg="delAnim">
        <pc:chgData name="Deborah Shaw" userId="S::deborah_shaw@wycliffeassociates.org::79bf7848-a030-4096-934a-3abbfde4984a" providerId="AD" clId="Web-{9DD78BFF-C783-893D-A394-FA310CC55B9C}" dt="2023-12-19T04:57:07.820" v="14"/>
        <pc:sldMkLst>
          <pc:docMk/>
          <pc:sldMk cId="112821290" sldId="292"/>
        </pc:sldMkLst>
      </pc:sldChg>
      <pc:sldChg chg="delAnim">
        <pc:chgData name="Deborah Shaw" userId="S::deborah_shaw@wycliffeassociates.org::79bf7848-a030-4096-934a-3abbfde4984a" providerId="AD" clId="Web-{9DD78BFF-C783-893D-A394-FA310CC55B9C}" dt="2023-12-19T04:57:14.804" v="17"/>
        <pc:sldMkLst>
          <pc:docMk/>
          <pc:sldMk cId="908628020" sldId="293"/>
        </pc:sldMkLst>
      </pc:sldChg>
      <pc:sldChg chg="delAnim">
        <pc:chgData name="Deborah Shaw" userId="S::deborah_shaw@wycliffeassociates.org::79bf7848-a030-4096-934a-3abbfde4984a" providerId="AD" clId="Web-{9DD78BFF-C783-893D-A394-FA310CC55B9C}" dt="2023-12-19T04:57:20.211" v="19"/>
        <pc:sldMkLst>
          <pc:docMk/>
          <pc:sldMk cId="1866360274" sldId="295"/>
        </pc:sldMkLst>
      </pc:sldChg>
      <pc:sldChg chg="delAnim">
        <pc:chgData name="Deborah Shaw" userId="S::deborah_shaw@wycliffeassociates.org::79bf7848-a030-4096-934a-3abbfde4984a" providerId="AD" clId="Web-{9DD78BFF-C783-893D-A394-FA310CC55B9C}" dt="2023-12-19T04:57:31.180" v="21"/>
        <pc:sldMkLst>
          <pc:docMk/>
          <pc:sldMk cId="591717139" sldId="296"/>
        </pc:sldMkLst>
      </pc:sldChg>
      <pc:sldChg chg="delAnim">
        <pc:chgData name="Deborah Shaw" userId="S::deborah_shaw@wycliffeassociates.org::79bf7848-a030-4096-934a-3abbfde4984a" providerId="AD" clId="Web-{9DD78BFF-C783-893D-A394-FA310CC55B9C}" dt="2023-12-19T04:57:45.338" v="29"/>
        <pc:sldMkLst>
          <pc:docMk/>
          <pc:sldMk cId="916035957" sldId="297"/>
        </pc:sldMkLst>
      </pc:sldChg>
      <pc:sldChg chg="delAnim">
        <pc:chgData name="Deborah Shaw" userId="S::deborah_shaw@wycliffeassociates.org::79bf7848-a030-4096-934a-3abbfde4984a" providerId="AD" clId="Web-{9DD78BFF-C783-893D-A394-FA310CC55B9C}" dt="2023-12-19T04:58:05.683" v="41"/>
        <pc:sldMkLst>
          <pc:docMk/>
          <pc:sldMk cId="1535566469" sldId="298"/>
        </pc:sldMkLst>
      </pc:sldChg>
      <pc:sldChg chg="add">
        <pc:chgData name="Deborah Shaw" userId="S::deborah_shaw@wycliffeassociates.org::79bf7848-a030-4096-934a-3abbfde4984a" providerId="AD" clId="Web-{9DD78BFF-C783-893D-A394-FA310CC55B9C}" dt="2023-12-19T04:58:34.028" v="47"/>
        <pc:sldMkLst>
          <pc:docMk/>
          <pc:sldMk cId="3629754069" sldId="306"/>
        </pc:sldMkLst>
      </pc:sldChg>
      <pc:sldMasterChg chg="add addSldLayout">
        <pc:chgData name="Deborah Shaw" userId="S::deborah_shaw@wycliffeassociates.org::79bf7848-a030-4096-934a-3abbfde4984a" providerId="AD" clId="Web-{9DD78BFF-C783-893D-A394-FA310CC55B9C}" dt="2023-12-19T04:58:34.028" v="47"/>
        <pc:sldMasterMkLst>
          <pc:docMk/>
          <pc:sldMasterMk cId="2245449552" sldId="2147483665"/>
        </pc:sldMasterMkLst>
        <pc:sldLayoutChg chg="add">
          <pc:chgData name="Deborah Shaw" userId="S::deborah_shaw@wycliffeassociates.org::79bf7848-a030-4096-934a-3abbfde4984a" providerId="AD" clId="Web-{9DD78BFF-C783-893D-A394-FA310CC55B9C}" dt="2023-12-19T04:58:34.028" v="47"/>
          <pc:sldLayoutMkLst>
            <pc:docMk/>
            <pc:sldMasterMk cId="2245449552" sldId="2147483665"/>
            <pc:sldLayoutMk cId="982179255" sldId="2147483666"/>
          </pc:sldLayoutMkLst>
        </pc:sldLayoutChg>
      </pc:sldMasterChg>
    </pc:docChg>
  </pc:docChgLst>
  <pc:docChgLst>
    <pc:chgData name="Gillian Alcorn" userId="S::gill_alcorn@wycliffeassociates.org::6bd34c75-7694-4bed-b49b-bd31e3f4958d" providerId="AD" clId="Web-{49617026-9ADF-A8B1-E6C0-0DE0AFE5520B}"/>
    <pc:docChg chg="modSld">
      <pc:chgData name="Gillian Alcorn" userId="S::gill_alcorn@wycliffeassociates.org::6bd34c75-7694-4bed-b49b-bd31e3f4958d" providerId="AD" clId="Web-{49617026-9ADF-A8B1-E6C0-0DE0AFE5520B}" dt="2023-10-26T09:44:41.270" v="6" actId="14100"/>
      <pc:docMkLst>
        <pc:docMk/>
      </pc:docMkLst>
      <pc:sldChg chg="modSp">
        <pc:chgData name="Gillian Alcorn" userId="S::gill_alcorn@wycliffeassociates.org::6bd34c75-7694-4bed-b49b-bd31e3f4958d" providerId="AD" clId="Web-{49617026-9ADF-A8B1-E6C0-0DE0AFE5520B}" dt="2023-10-26T09:44:41.270" v="6" actId="14100"/>
        <pc:sldMkLst>
          <pc:docMk/>
          <pc:sldMk cId="1672717559" sldId="266"/>
        </pc:sldMkLst>
        <pc:spChg chg="mod">
          <ac:chgData name="Gillian Alcorn" userId="S::gill_alcorn@wycliffeassociates.org::6bd34c75-7694-4bed-b49b-bd31e3f4958d" providerId="AD" clId="Web-{49617026-9ADF-A8B1-E6C0-0DE0AFE5520B}" dt="2023-10-26T09:44:41.270" v="6" actId="14100"/>
          <ac:spMkLst>
            <pc:docMk/>
            <pc:sldMk cId="1672717559" sldId="266"/>
            <ac:spMk id="12" creationId="{B733C7CD-65E0-2F20-BCBB-680B45D00415}"/>
          </ac:spMkLst>
        </pc:spChg>
      </pc:sldChg>
    </pc:docChg>
  </pc:docChgLst>
  <pc:docChgLst>
    <pc:chgData name="Mary Stout" userId="S::mary_stout@wycliffeassociates.org::aa3233c2-3252-4841-9088-85efb7bdb5d2" providerId="AD" clId="Web-{F073B0DB-102D-49F1-A8B4-D3E12D64A09E}"/>
    <pc:docChg chg="addSld modSld sldOrd">
      <pc:chgData name="Mary Stout" userId="S::mary_stout@wycliffeassociates.org::aa3233c2-3252-4841-9088-85efb7bdb5d2" providerId="AD" clId="Web-{F073B0DB-102D-49F1-A8B4-D3E12D64A09E}" dt="2023-12-20T18:58:06.555" v="77" actId="20577"/>
      <pc:docMkLst>
        <pc:docMk/>
      </pc:docMkLst>
      <pc:sldChg chg="addSp delSp modSp new ord">
        <pc:chgData name="Mary Stout" userId="S::mary_stout@wycliffeassociates.org::aa3233c2-3252-4841-9088-85efb7bdb5d2" providerId="AD" clId="Web-{F073B0DB-102D-49F1-A8B4-D3E12D64A09E}" dt="2023-12-20T18:58:06.555" v="77" actId="20577"/>
        <pc:sldMkLst>
          <pc:docMk/>
          <pc:sldMk cId="3212031168" sldId="307"/>
        </pc:sldMkLst>
        <pc:spChg chg="add del">
          <ac:chgData name="Mary Stout" userId="S::mary_stout@wycliffeassociates.org::aa3233c2-3252-4841-9088-85efb7bdb5d2" providerId="AD" clId="Web-{F073B0DB-102D-49F1-A8B4-D3E12D64A09E}" dt="2023-12-20T18:53:42.965" v="2"/>
          <ac:spMkLst>
            <pc:docMk/>
            <pc:sldMk cId="3212031168" sldId="307"/>
            <ac:spMk id="2" creationId="{0F6A29BB-E91B-32F4-57A2-E984108184CA}"/>
          </ac:spMkLst>
        </pc:spChg>
        <pc:spChg chg="add mod">
          <ac:chgData name="Mary Stout" userId="S::mary_stout@wycliffeassociates.org::aa3233c2-3252-4841-9088-85efb7bdb5d2" providerId="AD" clId="Web-{F073B0DB-102D-49F1-A8B4-D3E12D64A09E}" dt="2023-12-20T18:55:40.424" v="35" actId="20577"/>
          <ac:spMkLst>
            <pc:docMk/>
            <pc:sldMk cId="3212031168" sldId="307"/>
            <ac:spMk id="3" creationId="{E455C192-1E71-4C15-3A68-646A9F6DB74C}"/>
          </ac:spMkLst>
        </pc:spChg>
        <pc:spChg chg="add mod">
          <ac:chgData name="Mary Stout" userId="S::mary_stout@wycliffeassociates.org::aa3233c2-3252-4841-9088-85efb7bdb5d2" providerId="AD" clId="Web-{F073B0DB-102D-49F1-A8B4-D3E12D64A09E}" dt="2023-12-20T18:56:55.099" v="49" actId="14100"/>
          <ac:spMkLst>
            <pc:docMk/>
            <pc:sldMk cId="3212031168" sldId="307"/>
            <ac:spMk id="4" creationId="{7DCF33E8-8E16-65DB-FC5C-C94643F32BD3}"/>
          </ac:spMkLst>
        </pc:spChg>
        <pc:spChg chg="add mod">
          <ac:chgData name="Mary Stout" userId="S::mary_stout@wycliffeassociates.org::aa3233c2-3252-4841-9088-85efb7bdb5d2" providerId="AD" clId="Web-{F073B0DB-102D-49F1-A8B4-D3E12D64A09E}" dt="2023-12-20T18:57:31.319" v="61" actId="20577"/>
          <ac:spMkLst>
            <pc:docMk/>
            <pc:sldMk cId="3212031168" sldId="307"/>
            <ac:spMk id="5" creationId="{A71D6886-FB23-1ED5-A87F-69D31107A646}"/>
          </ac:spMkLst>
        </pc:spChg>
        <pc:spChg chg="add mod">
          <ac:chgData name="Mary Stout" userId="S::mary_stout@wycliffeassociates.org::aa3233c2-3252-4841-9088-85efb7bdb5d2" providerId="AD" clId="Web-{F073B0DB-102D-49F1-A8B4-D3E12D64A09E}" dt="2023-12-20T18:58:06.555" v="77" actId="20577"/>
          <ac:spMkLst>
            <pc:docMk/>
            <pc:sldMk cId="3212031168" sldId="307"/>
            <ac:spMk id="6" creationId="{7E7077B3-CC9D-07C4-DDFD-3E1E91BC78DB}"/>
          </ac:spMkLst>
        </pc:spChg>
      </pc:sldChg>
    </pc:docChg>
  </pc:docChgLst>
  <pc:docChgLst>
    <pc:chgData name="Deborah Shaw" userId="79bf7848-a030-4096-934a-3abbfde4984a" providerId="ADAL" clId="{A1F92CC7-14EE-4371-8AD5-DEB071A61DDC}"/>
    <pc:docChg chg="custSel addSld delSld modSld">
      <pc:chgData name="Deborah Shaw" userId="79bf7848-a030-4096-934a-3abbfde4984a" providerId="ADAL" clId="{A1F92CC7-14EE-4371-8AD5-DEB071A61DDC}" dt="2023-12-26T16:12:21.958" v="141" actId="20577"/>
      <pc:docMkLst>
        <pc:docMk/>
      </pc:docMkLst>
      <pc:sldChg chg="modSp mod">
        <pc:chgData name="Deborah Shaw" userId="79bf7848-a030-4096-934a-3abbfde4984a" providerId="ADAL" clId="{A1F92CC7-14EE-4371-8AD5-DEB071A61DDC}" dt="2023-12-26T16:09:00.459" v="115" actId="207"/>
        <pc:sldMkLst>
          <pc:docMk/>
          <pc:sldMk cId="1232106677" sldId="259"/>
        </pc:sldMkLst>
        <pc:spChg chg="mod">
          <ac:chgData name="Deborah Shaw" userId="79bf7848-a030-4096-934a-3abbfde4984a" providerId="ADAL" clId="{A1F92CC7-14EE-4371-8AD5-DEB071A61DDC}" dt="2023-12-26T16:09:00.459" v="115" actId="207"/>
          <ac:spMkLst>
            <pc:docMk/>
            <pc:sldMk cId="1232106677" sldId="259"/>
            <ac:spMk id="3" creationId="{C31F17D1-1508-BF17-0DE5-AC88A3490105}"/>
          </ac:spMkLst>
        </pc:spChg>
      </pc:sldChg>
      <pc:sldChg chg="delSp modSp del mod">
        <pc:chgData name="Deborah Shaw" userId="79bf7848-a030-4096-934a-3abbfde4984a" providerId="ADAL" clId="{A1F92CC7-14EE-4371-8AD5-DEB071A61DDC}" dt="2023-12-26T11:39:33.387" v="23" actId="2696"/>
        <pc:sldMkLst>
          <pc:docMk/>
          <pc:sldMk cId="2126766571" sldId="260"/>
        </pc:sldMkLst>
        <pc:spChg chg="del mod">
          <ac:chgData name="Deborah Shaw" userId="79bf7848-a030-4096-934a-3abbfde4984a" providerId="ADAL" clId="{A1F92CC7-14EE-4371-8AD5-DEB071A61DDC}" dt="2023-12-26T11:37:47.446" v="4"/>
          <ac:spMkLst>
            <pc:docMk/>
            <pc:sldMk cId="2126766571" sldId="260"/>
            <ac:spMk id="18" creationId="{4694CCB8-A161-4308-BC33-DD746CEBFA8D}"/>
          </ac:spMkLst>
        </pc:spChg>
        <pc:picChg chg="del">
          <ac:chgData name="Deborah Shaw" userId="79bf7848-a030-4096-934a-3abbfde4984a" providerId="ADAL" clId="{A1F92CC7-14EE-4371-8AD5-DEB071A61DDC}" dt="2023-12-26T11:37:25.045" v="0" actId="21"/>
          <ac:picMkLst>
            <pc:docMk/>
            <pc:sldMk cId="2126766571" sldId="260"/>
            <ac:picMk id="7" creationId="{5C7C6F9D-BB9E-4FC8-82AF-1EAB0656BA59}"/>
          </ac:picMkLst>
        </pc:picChg>
      </pc:sldChg>
      <pc:sldChg chg="delSp mod">
        <pc:chgData name="Deborah Shaw" userId="79bf7848-a030-4096-934a-3abbfde4984a" providerId="ADAL" clId="{A1F92CC7-14EE-4371-8AD5-DEB071A61DDC}" dt="2023-12-26T12:43:04.710" v="34" actId="21"/>
        <pc:sldMkLst>
          <pc:docMk/>
          <pc:sldMk cId="2055898700" sldId="286"/>
        </pc:sldMkLst>
        <pc:spChg chg="del">
          <ac:chgData name="Deborah Shaw" userId="79bf7848-a030-4096-934a-3abbfde4984a" providerId="ADAL" clId="{A1F92CC7-14EE-4371-8AD5-DEB071A61DDC}" dt="2023-12-26T12:43:04.710" v="34" actId="21"/>
          <ac:spMkLst>
            <pc:docMk/>
            <pc:sldMk cId="2055898700" sldId="286"/>
            <ac:spMk id="12" creationId="{E41BDED1-9F6A-6358-FC81-7E85D360252B}"/>
          </ac:spMkLst>
        </pc:spChg>
        <pc:spChg chg="del">
          <ac:chgData name="Deborah Shaw" userId="79bf7848-a030-4096-934a-3abbfde4984a" providerId="ADAL" clId="{A1F92CC7-14EE-4371-8AD5-DEB071A61DDC}" dt="2023-12-26T12:43:02.939" v="33" actId="21"/>
          <ac:spMkLst>
            <pc:docMk/>
            <pc:sldMk cId="2055898700" sldId="286"/>
            <ac:spMk id="16" creationId="{7DC3FE9F-7FA6-90A7-2023-D895B93FE93E}"/>
          </ac:spMkLst>
        </pc:spChg>
        <pc:spChg chg="del">
          <ac:chgData name="Deborah Shaw" userId="79bf7848-a030-4096-934a-3abbfde4984a" providerId="ADAL" clId="{A1F92CC7-14EE-4371-8AD5-DEB071A61DDC}" dt="2023-12-26T12:43:01.181" v="32" actId="21"/>
          <ac:spMkLst>
            <pc:docMk/>
            <pc:sldMk cId="2055898700" sldId="286"/>
            <ac:spMk id="17" creationId="{A183086E-1F88-4191-CA4C-959464447168}"/>
          </ac:spMkLst>
        </pc:spChg>
        <pc:spChg chg="del">
          <ac:chgData name="Deborah Shaw" userId="79bf7848-a030-4096-934a-3abbfde4984a" providerId="ADAL" clId="{A1F92CC7-14EE-4371-8AD5-DEB071A61DDC}" dt="2023-12-26T12:42:58.359" v="31" actId="21"/>
          <ac:spMkLst>
            <pc:docMk/>
            <pc:sldMk cId="2055898700" sldId="286"/>
            <ac:spMk id="18" creationId="{9572AE61-DF03-4550-1C14-0B655C32BB0B}"/>
          </ac:spMkLst>
        </pc:spChg>
      </pc:sldChg>
      <pc:sldChg chg="delSp mod">
        <pc:chgData name="Deborah Shaw" userId="79bf7848-a030-4096-934a-3abbfde4984a" providerId="ADAL" clId="{A1F92CC7-14EE-4371-8AD5-DEB071A61DDC}" dt="2023-12-26T12:43:27.348" v="39" actId="21"/>
        <pc:sldMkLst>
          <pc:docMk/>
          <pc:sldMk cId="112821290" sldId="292"/>
        </pc:sldMkLst>
        <pc:spChg chg="del">
          <ac:chgData name="Deborah Shaw" userId="79bf7848-a030-4096-934a-3abbfde4984a" providerId="ADAL" clId="{A1F92CC7-14EE-4371-8AD5-DEB071A61DDC}" dt="2023-12-26T12:43:23.203" v="37" actId="21"/>
          <ac:spMkLst>
            <pc:docMk/>
            <pc:sldMk cId="112821290" sldId="292"/>
            <ac:spMk id="2" creationId="{068FB410-8415-F89B-DB84-2AB1D4F18853}"/>
          </ac:spMkLst>
        </pc:spChg>
        <pc:spChg chg="del">
          <ac:chgData name="Deborah Shaw" userId="79bf7848-a030-4096-934a-3abbfde4984a" providerId="ADAL" clId="{A1F92CC7-14EE-4371-8AD5-DEB071A61DDC}" dt="2023-12-26T12:43:25.153" v="38" actId="21"/>
          <ac:spMkLst>
            <pc:docMk/>
            <pc:sldMk cId="112821290" sldId="292"/>
            <ac:spMk id="5" creationId="{145B69D7-BB45-4F2E-5A9F-A8AFFC8B8A5D}"/>
          </ac:spMkLst>
        </pc:spChg>
        <pc:spChg chg="del">
          <ac:chgData name="Deborah Shaw" userId="79bf7848-a030-4096-934a-3abbfde4984a" providerId="ADAL" clId="{A1F92CC7-14EE-4371-8AD5-DEB071A61DDC}" dt="2023-12-26T12:43:27.348" v="39" actId="21"/>
          <ac:spMkLst>
            <pc:docMk/>
            <pc:sldMk cId="112821290" sldId="292"/>
            <ac:spMk id="6" creationId="{0EDD953D-ABA5-4ED8-9C65-BAFD59B827B1}"/>
          </ac:spMkLst>
        </pc:spChg>
      </pc:sldChg>
      <pc:sldChg chg="delSp mod">
        <pc:chgData name="Deborah Shaw" userId="79bf7848-a030-4096-934a-3abbfde4984a" providerId="ADAL" clId="{A1F92CC7-14EE-4371-8AD5-DEB071A61DDC}" dt="2023-12-26T12:43:42.565" v="44" actId="21"/>
        <pc:sldMkLst>
          <pc:docMk/>
          <pc:sldMk cId="908628020" sldId="293"/>
        </pc:sldMkLst>
        <pc:spChg chg="del">
          <ac:chgData name="Deborah Shaw" userId="79bf7848-a030-4096-934a-3abbfde4984a" providerId="ADAL" clId="{A1F92CC7-14EE-4371-8AD5-DEB071A61DDC}" dt="2023-12-26T12:43:39.026" v="42" actId="21"/>
          <ac:spMkLst>
            <pc:docMk/>
            <pc:sldMk cId="908628020" sldId="293"/>
            <ac:spMk id="2" creationId="{EF7DD697-3E73-6F46-31E3-7F9B8F9CD91C}"/>
          </ac:spMkLst>
        </pc:spChg>
        <pc:spChg chg="del">
          <ac:chgData name="Deborah Shaw" userId="79bf7848-a030-4096-934a-3abbfde4984a" providerId="ADAL" clId="{A1F92CC7-14EE-4371-8AD5-DEB071A61DDC}" dt="2023-12-26T12:43:40.584" v="43" actId="21"/>
          <ac:spMkLst>
            <pc:docMk/>
            <pc:sldMk cId="908628020" sldId="293"/>
            <ac:spMk id="5" creationId="{4E7DB301-5CE2-8985-50D5-63A3D48D8B62}"/>
          </ac:spMkLst>
        </pc:spChg>
        <pc:spChg chg="del">
          <ac:chgData name="Deborah Shaw" userId="79bf7848-a030-4096-934a-3abbfde4984a" providerId="ADAL" clId="{A1F92CC7-14EE-4371-8AD5-DEB071A61DDC}" dt="2023-12-26T12:43:42.565" v="44" actId="21"/>
          <ac:spMkLst>
            <pc:docMk/>
            <pc:sldMk cId="908628020" sldId="293"/>
            <ac:spMk id="6" creationId="{AB57BD3A-74BA-1E9F-154F-0EF853BDBB1C}"/>
          </ac:spMkLst>
        </pc:spChg>
      </pc:sldChg>
      <pc:sldChg chg="del">
        <pc:chgData name="Deborah Shaw" userId="79bf7848-a030-4096-934a-3abbfde4984a" providerId="ADAL" clId="{A1F92CC7-14EE-4371-8AD5-DEB071A61DDC}" dt="2023-12-26T11:39:30.959" v="22" actId="2696"/>
        <pc:sldMkLst>
          <pc:docMk/>
          <pc:sldMk cId="3829610916" sldId="305"/>
        </pc:sldMkLst>
      </pc:sldChg>
      <pc:sldChg chg="delSp modSp mod">
        <pc:chgData name="Deborah Shaw" userId="79bf7848-a030-4096-934a-3abbfde4984a" providerId="ADAL" clId="{A1F92CC7-14EE-4371-8AD5-DEB071A61DDC}" dt="2023-12-26T11:39:17.215" v="21" actId="1076"/>
        <pc:sldMkLst>
          <pc:docMk/>
          <pc:sldMk cId="3629754069" sldId="306"/>
        </pc:sldMkLst>
        <pc:spChg chg="mod">
          <ac:chgData name="Deborah Shaw" userId="79bf7848-a030-4096-934a-3abbfde4984a" providerId="ADAL" clId="{A1F92CC7-14EE-4371-8AD5-DEB071A61DDC}" dt="2023-12-26T11:39:17.215" v="21" actId="1076"/>
          <ac:spMkLst>
            <pc:docMk/>
            <pc:sldMk cId="3629754069" sldId="306"/>
            <ac:spMk id="3" creationId="{117E80A5-0A88-072D-D373-1B79DB1B2DCA}"/>
          </ac:spMkLst>
        </pc:spChg>
        <pc:spChg chg="mod">
          <ac:chgData name="Deborah Shaw" userId="79bf7848-a030-4096-934a-3abbfde4984a" providerId="ADAL" clId="{A1F92CC7-14EE-4371-8AD5-DEB071A61DDC}" dt="2023-12-26T11:38:40.311" v="11" actId="1076"/>
          <ac:spMkLst>
            <pc:docMk/>
            <pc:sldMk cId="3629754069" sldId="306"/>
            <ac:spMk id="7" creationId="{6D1C5468-2E27-9AF9-E8A7-9D00C2F6695F}"/>
          </ac:spMkLst>
        </pc:spChg>
        <pc:spChg chg="del">
          <ac:chgData name="Deborah Shaw" userId="79bf7848-a030-4096-934a-3abbfde4984a" providerId="ADAL" clId="{A1F92CC7-14EE-4371-8AD5-DEB071A61DDC}" dt="2023-12-26T11:37:56.176" v="6" actId="21"/>
          <ac:spMkLst>
            <pc:docMk/>
            <pc:sldMk cId="3629754069" sldId="306"/>
            <ac:spMk id="9" creationId="{EA4776F2-8249-1257-551D-80D9CD0F0596}"/>
          </ac:spMkLst>
        </pc:spChg>
        <pc:picChg chg="mod">
          <ac:chgData name="Deborah Shaw" userId="79bf7848-a030-4096-934a-3abbfde4984a" providerId="ADAL" clId="{A1F92CC7-14EE-4371-8AD5-DEB071A61DDC}" dt="2023-12-26T11:37:34.372" v="1" actId="14826"/>
          <ac:picMkLst>
            <pc:docMk/>
            <pc:sldMk cId="3629754069" sldId="306"/>
            <ac:picMk id="6" creationId="{4B1342BB-B465-1A3D-28BC-F5045ABD0A0E}"/>
          </ac:picMkLst>
        </pc:picChg>
        <pc:cxnChg chg="mod">
          <ac:chgData name="Deborah Shaw" userId="79bf7848-a030-4096-934a-3abbfde4984a" providerId="ADAL" clId="{A1F92CC7-14EE-4371-8AD5-DEB071A61DDC}" dt="2023-12-26T11:38:43.273" v="12" actId="1076"/>
          <ac:cxnSpMkLst>
            <pc:docMk/>
            <pc:sldMk cId="3629754069" sldId="306"/>
            <ac:cxnSpMk id="8" creationId="{A525E1EC-2B3D-B92F-74BA-AE9AEC3DD826}"/>
          </ac:cxnSpMkLst>
        </pc:cxnChg>
      </pc:sldChg>
      <pc:sldChg chg="addSp delSp modSp add mod">
        <pc:chgData name="Deborah Shaw" userId="79bf7848-a030-4096-934a-3abbfde4984a" providerId="ADAL" clId="{A1F92CC7-14EE-4371-8AD5-DEB071A61DDC}" dt="2023-12-26T12:52:05.938" v="114" actId="20577"/>
        <pc:sldMkLst>
          <pc:docMk/>
          <pc:sldMk cId="2999367690" sldId="307"/>
        </pc:sldMkLst>
        <pc:spChg chg="add mod">
          <ac:chgData name="Deborah Shaw" userId="79bf7848-a030-4096-934a-3abbfde4984a" providerId="ADAL" clId="{A1F92CC7-14EE-4371-8AD5-DEB071A61DDC}" dt="2023-12-26T12:52:05.938" v="114" actId="20577"/>
          <ac:spMkLst>
            <pc:docMk/>
            <pc:sldMk cId="2999367690" sldId="307"/>
            <ac:spMk id="2" creationId="{B7FFD6EC-CA04-DEEF-C8FF-C6F1D91655AB}"/>
          </ac:spMkLst>
        </pc:spChg>
        <pc:spChg chg="del">
          <ac:chgData name="Deborah Shaw" userId="79bf7848-a030-4096-934a-3abbfde4984a" providerId="ADAL" clId="{A1F92CC7-14EE-4371-8AD5-DEB071A61DDC}" dt="2023-12-26T12:43:11.033" v="35" actId="21"/>
          <ac:spMkLst>
            <pc:docMk/>
            <pc:sldMk cId="2999367690" sldId="307"/>
            <ac:spMk id="3" creationId="{26FADB6C-6CB5-4D7C-AC09-B89C68326468}"/>
          </ac:spMkLst>
        </pc:spChg>
        <pc:spChg chg="del">
          <ac:chgData name="Deborah Shaw" userId="79bf7848-a030-4096-934a-3abbfde4984a" providerId="ADAL" clId="{A1F92CC7-14EE-4371-8AD5-DEB071A61DDC}" dt="2023-12-26T12:43:16.891" v="36" actId="21"/>
          <ac:spMkLst>
            <pc:docMk/>
            <pc:sldMk cId="2999367690" sldId="307"/>
            <ac:spMk id="4" creationId="{A15A585C-182F-4097-AE7A-03F38E316BE5}"/>
          </ac:spMkLst>
        </pc:spChg>
        <pc:spChg chg="mod">
          <ac:chgData name="Deborah Shaw" userId="79bf7848-a030-4096-934a-3abbfde4984a" providerId="ADAL" clId="{A1F92CC7-14EE-4371-8AD5-DEB071A61DDC}" dt="2023-12-26T12:51:31.426" v="110" actId="1076"/>
          <ac:spMkLst>
            <pc:docMk/>
            <pc:sldMk cId="2999367690" sldId="307"/>
            <ac:spMk id="12" creationId="{E41BDED1-9F6A-6358-FC81-7E85D360252B}"/>
          </ac:spMkLst>
        </pc:spChg>
        <pc:spChg chg="mod">
          <ac:chgData name="Deborah Shaw" userId="79bf7848-a030-4096-934a-3abbfde4984a" providerId="ADAL" clId="{A1F92CC7-14EE-4371-8AD5-DEB071A61DDC}" dt="2023-12-26T12:51:21.387" v="108" actId="1076"/>
          <ac:spMkLst>
            <pc:docMk/>
            <pc:sldMk cId="2999367690" sldId="307"/>
            <ac:spMk id="16" creationId="{7DC3FE9F-7FA6-90A7-2023-D895B93FE93E}"/>
          </ac:spMkLst>
        </pc:spChg>
        <pc:spChg chg="mod">
          <ac:chgData name="Deborah Shaw" userId="79bf7848-a030-4096-934a-3abbfde4984a" providerId="ADAL" clId="{A1F92CC7-14EE-4371-8AD5-DEB071A61DDC}" dt="2023-12-26T12:51:14.878" v="107" actId="1076"/>
          <ac:spMkLst>
            <pc:docMk/>
            <pc:sldMk cId="2999367690" sldId="307"/>
            <ac:spMk id="17" creationId="{A183086E-1F88-4191-CA4C-959464447168}"/>
          </ac:spMkLst>
        </pc:spChg>
        <pc:spChg chg="mod">
          <ac:chgData name="Deborah Shaw" userId="79bf7848-a030-4096-934a-3abbfde4984a" providerId="ADAL" clId="{A1F92CC7-14EE-4371-8AD5-DEB071A61DDC}" dt="2023-12-26T12:51:09.255" v="106" actId="1076"/>
          <ac:spMkLst>
            <pc:docMk/>
            <pc:sldMk cId="2999367690" sldId="307"/>
            <ac:spMk id="18" creationId="{9572AE61-DF03-4550-1C14-0B655C32BB0B}"/>
          </ac:spMkLst>
        </pc:spChg>
      </pc:sldChg>
      <pc:sldChg chg="modSp del mod">
        <pc:chgData name="Deborah Shaw" userId="79bf7848-a030-4096-934a-3abbfde4984a" providerId="ADAL" clId="{A1F92CC7-14EE-4371-8AD5-DEB071A61DDC}" dt="2023-12-26T11:43:13.417" v="27" actId="2696"/>
        <pc:sldMkLst>
          <pc:docMk/>
          <pc:sldMk cId="3212031168" sldId="307"/>
        </pc:sldMkLst>
        <pc:spChg chg="mod">
          <ac:chgData name="Deborah Shaw" userId="79bf7848-a030-4096-934a-3abbfde4984a" providerId="ADAL" clId="{A1F92CC7-14EE-4371-8AD5-DEB071A61DDC}" dt="2023-12-26T11:40:33.724" v="26" actId="20577"/>
          <ac:spMkLst>
            <pc:docMk/>
            <pc:sldMk cId="3212031168" sldId="307"/>
            <ac:spMk id="4" creationId="{7DCF33E8-8E16-65DB-FC5C-C94643F32BD3}"/>
          </ac:spMkLst>
        </pc:spChg>
      </pc:sldChg>
      <pc:sldChg chg="addSp delSp modSp add mod">
        <pc:chgData name="Deborah Shaw" userId="79bf7848-a030-4096-934a-3abbfde4984a" providerId="ADAL" clId="{A1F92CC7-14EE-4371-8AD5-DEB071A61DDC}" dt="2023-12-26T12:48:24.330" v="90" actId="1076"/>
        <pc:sldMkLst>
          <pc:docMk/>
          <pc:sldMk cId="3757813624" sldId="308"/>
        </pc:sldMkLst>
        <pc:spChg chg="mod">
          <ac:chgData name="Deborah Shaw" userId="79bf7848-a030-4096-934a-3abbfde4984a" providerId="ADAL" clId="{A1F92CC7-14EE-4371-8AD5-DEB071A61DDC}" dt="2023-12-26T12:48:10.148" v="88" actId="1076"/>
          <ac:spMkLst>
            <pc:docMk/>
            <pc:sldMk cId="3757813624" sldId="308"/>
            <ac:spMk id="2" creationId="{068FB410-8415-F89B-DB84-2AB1D4F18853}"/>
          </ac:spMkLst>
        </pc:spChg>
        <pc:spChg chg="del">
          <ac:chgData name="Deborah Shaw" userId="79bf7848-a030-4096-934a-3abbfde4984a" providerId="ADAL" clId="{A1F92CC7-14EE-4371-8AD5-DEB071A61DDC}" dt="2023-12-26T12:43:32.353" v="40" actId="21"/>
          <ac:spMkLst>
            <pc:docMk/>
            <pc:sldMk cId="3757813624" sldId="308"/>
            <ac:spMk id="3" creationId="{26FADB6C-6CB5-4D7C-AC09-B89C68326468}"/>
          </ac:spMkLst>
        </pc:spChg>
        <pc:spChg chg="del">
          <ac:chgData name="Deborah Shaw" userId="79bf7848-a030-4096-934a-3abbfde4984a" providerId="ADAL" clId="{A1F92CC7-14EE-4371-8AD5-DEB071A61DDC}" dt="2023-12-26T12:43:35.385" v="41" actId="21"/>
          <ac:spMkLst>
            <pc:docMk/>
            <pc:sldMk cId="3757813624" sldId="308"/>
            <ac:spMk id="4" creationId="{A15A585C-182F-4097-AE7A-03F38E316BE5}"/>
          </ac:spMkLst>
        </pc:spChg>
        <pc:spChg chg="mod">
          <ac:chgData name="Deborah Shaw" userId="79bf7848-a030-4096-934a-3abbfde4984a" providerId="ADAL" clId="{A1F92CC7-14EE-4371-8AD5-DEB071A61DDC}" dt="2023-12-26T12:48:17.993" v="89" actId="1076"/>
          <ac:spMkLst>
            <pc:docMk/>
            <pc:sldMk cId="3757813624" sldId="308"/>
            <ac:spMk id="5" creationId="{145B69D7-BB45-4F2E-5A9F-A8AFFC8B8A5D}"/>
          </ac:spMkLst>
        </pc:spChg>
        <pc:spChg chg="mod">
          <ac:chgData name="Deborah Shaw" userId="79bf7848-a030-4096-934a-3abbfde4984a" providerId="ADAL" clId="{A1F92CC7-14EE-4371-8AD5-DEB071A61DDC}" dt="2023-12-26T12:48:24.330" v="90" actId="1076"/>
          <ac:spMkLst>
            <pc:docMk/>
            <pc:sldMk cId="3757813624" sldId="308"/>
            <ac:spMk id="6" creationId="{0EDD953D-ABA5-4ED8-9C65-BAFD59B827B1}"/>
          </ac:spMkLst>
        </pc:spChg>
        <pc:spChg chg="add mod">
          <ac:chgData name="Deborah Shaw" userId="79bf7848-a030-4096-934a-3abbfde4984a" providerId="ADAL" clId="{A1F92CC7-14EE-4371-8AD5-DEB071A61DDC}" dt="2023-12-26T12:48:01.173" v="87" actId="255"/>
          <ac:spMkLst>
            <pc:docMk/>
            <pc:sldMk cId="3757813624" sldId="308"/>
            <ac:spMk id="7" creationId="{2C264407-03D1-B26C-B464-BA90B11D895B}"/>
          </ac:spMkLst>
        </pc:spChg>
      </pc:sldChg>
      <pc:sldChg chg="addSp delSp modSp add mod">
        <pc:chgData name="Deborah Shaw" userId="79bf7848-a030-4096-934a-3abbfde4984a" providerId="ADAL" clId="{A1F92CC7-14EE-4371-8AD5-DEB071A61DDC}" dt="2023-12-26T12:46:03.787" v="68" actId="1076"/>
        <pc:sldMkLst>
          <pc:docMk/>
          <pc:sldMk cId="60434511" sldId="309"/>
        </pc:sldMkLst>
        <pc:spChg chg="mod">
          <ac:chgData name="Deborah Shaw" userId="79bf7848-a030-4096-934a-3abbfde4984a" providerId="ADAL" clId="{A1F92CC7-14EE-4371-8AD5-DEB071A61DDC}" dt="2023-12-26T12:45:54.577" v="66" actId="1076"/>
          <ac:spMkLst>
            <pc:docMk/>
            <pc:sldMk cId="60434511" sldId="309"/>
            <ac:spMk id="2" creationId="{EF7DD697-3E73-6F46-31E3-7F9B8F9CD91C}"/>
          </ac:spMkLst>
        </pc:spChg>
        <pc:spChg chg="del">
          <ac:chgData name="Deborah Shaw" userId="79bf7848-a030-4096-934a-3abbfde4984a" providerId="ADAL" clId="{A1F92CC7-14EE-4371-8AD5-DEB071A61DDC}" dt="2023-12-26T12:43:51.808" v="46" actId="21"/>
          <ac:spMkLst>
            <pc:docMk/>
            <pc:sldMk cId="60434511" sldId="309"/>
            <ac:spMk id="3" creationId="{26FADB6C-6CB5-4D7C-AC09-B89C68326468}"/>
          </ac:spMkLst>
        </pc:spChg>
        <pc:spChg chg="del">
          <ac:chgData name="Deborah Shaw" userId="79bf7848-a030-4096-934a-3abbfde4984a" providerId="ADAL" clId="{A1F92CC7-14EE-4371-8AD5-DEB071A61DDC}" dt="2023-12-26T12:43:48.982" v="45" actId="21"/>
          <ac:spMkLst>
            <pc:docMk/>
            <pc:sldMk cId="60434511" sldId="309"/>
            <ac:spMk id="4" creationId="{A15A585C-182F-4097-AE7A-03F38E316BE5}"/>
          </ac:spMkLst>
        </pc:spChg>
        <pc:spChg chg="mod">
          <ac:chgData name="Deborah Shaw" userId="79bf7848-a030-4096-934a-3abbfde4984a" providerId="ADAL" clId="{A1F92CC7-14EE-4371-8AD5-DEB071A61DDC}" dt="2023-12-26T12:46:00.561" v="67" actId="1076"/>
          <ac:spMkLst>
            <pc:docMk/>
            <pc:sldMk cId="60434511" sldId="309"/>
            <ac:spMk id="5" creationId="{4E7DB301-5CE2-8985-50D5-63A3D48D8B62}"/>
          </ac:spMkLst>
        </pc:spChg>
        <pc:spChg chg="mod">
          <ac:chgData name="Deborah Shaw" userId="79bf7848-a030-4096-934a-3abbfde4984a" providerId="ADAL" clId="{A1F92CC7-14EE-4371-8AD5-DEB071A61DDC}" dt="2023-12-26T12:46:03.787" v="68" actId="1076"/>
          <ac:spMkLst>
            <pc:docMk/>
            <pc:sldMk cId="60434511" sldId="309"/>
            <ac:spMk id="6" creationId="{AB57BD3A-74BA-1E9F-154F-0EF853BDBB1C}"/>
          </ac:spMkLst>
        </pc:spChg>
        <pc:spChg chg="add mod">
          <ac:chgData name="Deborah Shaw" userId="79bf7848-a030-4096-934a-3abbfde4984a" providerId="ADAL" clId="{A1F92CC7-14EE-4371-8AD5-DEB071A61DDC}" dt="2023-12-26T12:45:50.348" v="65" actId="1076"/>
          <ac:spMkLst>
            <pc:docMk/>
            <pc:sldMk cId="60434511" sldId="309"/>
            <ac:spMk id="7" creationId="{166F7FD9-3372-F52E-49CE-1B72FFD4BDBD}"/>
          </ac:spMkLst>
        </pc:spChg>
      </pc:sldChg>
      <pc:sldChg chg="modSp add mod">
        <pc:chgData name="Deborah Shaw" userId="79bf7848-a030-4096-934a-3abbfde4984a" providerId="ADAL" clId="{A1F92CC7-14EE-4371-8AD5-DEB071A61DDC}" dt="2023-12-26T16:12:21.958" v="141" actId="20577"/>
        <pc:sldMkLst>
          <pc:docMk/>
          <pc:sldMk cId="83489932" sldId="310"/>
        </pc:sldMkLst>
        <pc:spChg chg="mod">
          <ac:chgData name="Deborah Shaw" userId="79bf7848-a030-4096-934a-3abbfde4984a" providerId="ADAL" clId="{A1F92CC7-14EE-4371-8AD5-DEB071A61DDC}" dt="2023-12-26T16:12:21.958" v="141" actId="20577"/>
          <ac:spMkLst>
            <pc:docMk/>
            <pc:sldMk cId="83489932" sldId="310"/>
            <ac:spMk id="3" creationId="{C31F17D1-1508-BF17-0DE5-AC88A3490105}"/>
          </ac:spMkLst>
        </pc:spChg>
      </pc:sldChg>
    </pc:docChg>
  </pc:docChgLst>
  <pc:docChgLst>
    <pc:chgData name="Gillian Alcorn" userId="S::gill_alcorn@wycliffeassociates.org::6bd34c75-7694-4bed-b49b-bd31e3f4958d" providerId="AD" clId="Web-{F04AE14B-58B2-61D0-ED8E-20816EB5526A}"/>
    <pc:docChg chg="modSld">
      <pc:chgData name="Gillian Alcorn" userId="S::gill_alcorn@wycliffeassociates.org::6bd34c75-7694-4bed-b49b-bd31e3f4958d" providerId="AD" clId="Web-{F04AE14B-58B2-61D0-ED8E-20816EB5526A}" dt="2023-10-26T09:38:51.604" v="1" actId="14100"/>
      <pc:docMkLst>
        <pc:docMk/>
      </pc:docMkLst>
      <pc:sldChg chg="modSp">
        <pc:chgData name="Gillian Alcorn" userId="S::gill_alcorn@wycliffeassociates.org::6bd34c75-7694-4bed-b49b-bd31e3f4958d" providerId="AD" clId="Web-{F04AE14B-58B2-61D0-ED8E-20816EB5526A}" dt="2023-10-26T09:38:51.604" v="1" actId="14100"/>
        <pc:sldMkLst>
          <pc:docMk/>
          <pc:sldMk cId="1672717559" sldId="266"/>
        </pc:sldMkLst>
        <pc:spChg chg="mod">
          <ac:chgData name="Gillian Alcorn" userId="S::gill_alcorn@wycliffeassociates.org::6bd34c75-7694-4bed-b49b-bd31e3f4958d" providerId="AD" clId="Web-{F04AE14B-58B2-61D0-ED8E-20816EB5526A}" dt="2023-10-26T09:38:51.604" v="1" actId="14100"/>
          <ac:spMkLst>
            <pc:docMk/>
            <pc:sldMk cId="1672717559" sldId="266"/>
            <ac:spMk id="4" creationId="{9E1C7A5C-0710-4D7E-846B-D8F4077F32BD}"/>
          </ac:spMkLst>
        </pc:spChg>
      </pc:sldChg>
    </pc:docChg>
  </pc:docChgLst>
  <pc:docChgLst>
    <pc:chgData name="Deborah Shaw" userId="S::deborah_shaw@wycliffeassociates.org::79bf7848-a030-4096-934a-3abbfde4984a" providerId="AD" clId="Web-{E5FC7613-64F8-18B0-1C67-C7A796717057}"/>
    <pc:docChg chg="addSld sldOrd">
      <pc:chgData name="Deborah Shaw" userId="S::deborah_shaw@wycliffeassociates.org::79bf7848-a030-4096-934a-3abbfde4984a" providerId="AD" clId="Web-{E5FC7613-64F8-18B0-1C67-C7A796717057}" dt="2023-12-17T22:09:15.843" v="1"/>
      <pc:docMkLst>
        <pc:docMk/>
      </pc:docMkLst>
      <pc:sldChg chg="add ord">
        <pc:chgData name="Deborah Shaw" userId="S::deborah_shaw@wycliffeassociates.org::79bf7848-a030-4096-934a-3abbfde4984a" providerId="AD" clId="Web-{E5FC7613-64F8-18B0-1C67-C7A796717057}" dt="2023-12-17T22:09:15.843" v="1"/>
        <pc:sldMkLst>
          <pc:docMk/>
          <pc:sldMk cId="3829610916" sldId="305"/>
        </pc:sldMkLst>
      </pc:sldChg>
    </pc:docChg>
  </pc:docChgLst>
  <pc:docChgLst>
    <pc:chgData name="Deborah Shaw" userId="S::deborah_shaw@wycliffeassociates.org::79bf7848-a030-4096-934a-3abbfde4984a" providerId="AD" clId="Web-{2FF174F2-21D5-0413-A1DB-66C74467BA85}"/>
    <pc:docChg chg="addSld modSld">
      <pc:chgData name="Deborah Shaw" userId="S::deborah_shaw@wycliffeassociates.org::79bf7848-a030-4096-934a-3abbfde4984a" providerId="AD" clId="Web-{2FF174F2-21D5-0413-A1DB-66C74467BA85}" dt="2023-12-26T18:16:45.250" v="19" actId="1076"/>
      <pc:docMkLst>
        <pc:docMk/>
      </pc:docMkLst>
      <pc:sldChg chg="addSp delSp modSp new">
        <pc:chgData name="Deborah Shaw" userId="S::deborah_shaw@wycliffeassociates.org::79bf7848-a030-4096-934a-3abbfde4984a" providerId="AD" clId="Web-{2FF174F2-21D5-0413-A1DB-66C74467BA85}" dt="2023-12-26T18:16:45.250" v="19" actId="1076"/>
        <pc:sldMkLst>
          <pc:docMk/>
          <pc:sldMk cId="2073583681" sldId="311"/>
        </pc:sldMkLst>
        <pc:spChg chg="mod">
          <ac:chgData name="Deborah Shaw" userId="S::deborah_shaw@wycliffeassociates.org::79bf7848-a030-4096-934a-3abbfde4984a" providerId="AD" clId="Web-{2FF174F2-21D5-0413-A1DB-66C74467BA85}" dt="2023-12-26T18:16:11.718" v="16" actId="20577"/>
          <ac:spMkLst>
            <pc:docMk/>
            <pc:sldMk cId="2073583681" sldId="311"/>
            <ac:spMk id="2" creationId="{51A58000-507E-8524-895A-25E4A13F6679}"/>
          </ac:spMkLst>
        </pc:spChg>
        <pc:spChg chg="del">
          <ac:chgData name="Deborah Shaw" userId="S::deborah_shaw@wycliffeassociates.org::79bf7848-a030-4096-934a-3abbfde4984a" providerId="AD" clId="Web-{2FF174F2-21D5-0413-A1DB-66C74467BA85}" dt="2023-12-26T18:15:29.013" v="1"/>
          <ac:spMkLst>
            <pc:docMk/>
            <pc:sldMk cId="2073583681" sldId="311"/>
            <ac:spMk id="3" creationId="{511C48A7-1AB1-CCA5-86E3-020993E9D99C}"/>
          </ac:spMkLst>
        </pc:spChg>
        <pc:picChg chg="add mod ord">
          <ac:chgData name="Deborah Shaw" userId="S::deborah_shaw@wycliffeassociates.org::79bf7848-a030-4096-934a-3abbfde4984a" providerId="AD" clId="Web-{2FF174F2-21D5-0413-A1DB-66C74467BA85}" dt="2023-12-26T18:16:45.250" v="19" actId="1076"/>
          <ac:picMkLst>
            <pc:docMk/>
            <pc:sldMk cId="2073583681" sldId="311"/>
            <ac:picMk id="4" creationId="{4E0032EE-1463-F295-20C0-252E41F2E82C}"/>
          </ac:picMkLst>
        </pc:picChg>
      </pc:sldChg>
    </pc:docChg>
  </pc:docChgLst>
</pc:chgInfo>
</file>

<file path=ppt/media/image1.png>
</file>

<file path=ppt/media/image10.pn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4/24/2024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4/24/2024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292" b="13292"/>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2636528" y="3429001"/>
            <a:ext cx="6327799" cy="3226012"/>
          </a:xfrm>
        </p:spPr>
        <p:txBody>
          <a:bodyPr anchor="ctr">
            <a:normAutofit fontScale="77500" lnSpcReduction="20000"/>
          </a:bodyPr>
          <a:lstStyle/>
          <a:p>
            <a:pPr marL="0" marR="0" indent="0" fontAlgn="base">
              <a:spcBef>
                <a:spcPts val="0"/>
              </a:spcBef>
              <a:spcAft>
                <a:spcPts val="0"/>
              </a:spcAft>
              <a:buNone/>
            </a:pPr>
            <a:r>
              <a:rPr lang="fr-FR" sz="2600" dirty="0">
                <a:solidFill>
                  <a:schemeClr val="accent1">
                    <a:lumMod val="75000"/>
                  </a:schemeClr>
                </a:solidFill>
                <a:ea typeface="Times New Roman" panose="02020603050405020304" pitchFamily="18" charset="0"/>
              </a:rPr>
              <a:t>Car [notre Seigneur Jésus-Christ] a reçu de Dieu le Père l’honneur et la gloire de l’Excellente Gloire : « Celui-ci est mon Fils bien-aimé, en qui j’ai mis toute mon affection » (2 Pierre 1 :17). 
Lorsqu’il eut été baptisé, Jésus sortit aussitôt de l’eau ; et voici, les cieux s’ouvrirent à lui, et il vit l’Esprit de Dieu descendre comme une colombe et se poser sur lui. Et soudain, une voix vint du ciel, disant : « Celui-ci est mon Fils bien-aimé, en qui j’ai mis toute mon affection » (Matthieu 3 :16-17</a:t>
            </a:r>
            <a:r>
              <a:rPr lang="en-US" sz="2600" dirty="0">
                <a:effectLst/>
                <a:latin typeface="Arial" panose="020B0604020202020204" pitchFamily="34" charset="0"/>
                <a:ea typeface="Times New Roman" panose="02020603050405020304" pitchFamily="18" charset="0"/>
              </a:rPr>
              <a:t>).</a:t>
            </a:r>
            <a:endParaRPr lang="en-US" sz="2600"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pPr>
            <a:endParaRPr lang="en-US" sz="1600" dirty="0">
              <a:effectLst/>
              <a:latin typeface="Calibri"/>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fr-FR" sz="1800" dirty="0">
                <a:latin typeface="Calibri"/>
                <a:ea typeface="Times New Roman" panose="02020603050405020304" pitchFamily="18" charset="0"/>
                <a:cs typeface="Arial"/>
              </a:rPr>
              <a:t>Toutes les Écritures sont tirées de la New King James Version®. © 1982 par Thomas Nelson, Inc. Utilisé avec permission. Tous droits réservés.</a:t>
            </a:r>
            <a:endParaRPr lang="en-US" sz="1600" dirty="0">
              <a:effectLst/>
              <a:latin typeface="Calibri"/>
              <a:ea typeface="Times New Roman" panose="02020603050405020304" pitchFamily="18" charset="0"/>
              <a:cs typeface="Arial"/>
            </a:endParaRPr>
          </a:p>
        </p:txBody>
      </p:sp>
      <p:sp>
        <p:nvSpPr>
          <p:cNvPr id="7" name="Rectangle 6">
            <a:extLst>
              <a:ext uri="{FF2B5EF4-FFF2-40B4-BE49-F238E27FC236}">
                <a16:creationId xmlns:a16="http://schemas.microsoft.com/office/drawing/2014/main" id="{6D1C5468-2E27-9AF9-E8A7-9D00C2F6695F}"/>
              </a:ext>
            </a:extLst>
          </p:cNvPr>
          <p:cNvSpPr/>
          <p:nvPr/>
        </p:nvSpPr>
        <p:spPr>
          <a:xfrm>
            <a:off x="15098" y="4206748"/>
            <a:ext cx="2444313"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Termes </a:t>
            </a:r>
            <a:r>
              <a:rPr lang="en-US" sz="3600" b="1" dirty="0" err="1">
                <a:solidFill>
                  <a:srgbClr val="B95659"/>
                </a:solidFill>
                <a:latin typeface="Arial" panose="020B0604020202020204" pitchFamily="34" charset="0"/>
                <a:ea typeface="+mj-ea"/>
                <a:cs typeface="Arial" panose="020B0604020202020204" pitchFamily="34" charset="0"/>
              </a:rPr>
              <a:t>Familiaux</a:t>
            </a:r>
            <a:r>
              <a:rPr lang="en-US" sz="3600" b="1" dirty="0">
                <a:solidFill>
                  <a:srgbClr val="B95659"/>
                </a:solidFill>
                <a:latin typeface="Arial" panose="020B0604020202020204" pitchFamily="34" charset="0"/>
                <a:ea typeface="+mj-ea"/>
                <a:cs typeface="Arial" panose="020B0604020202020204" pitchFamily="34" charset="0"/>
              </a:rPr>
              <a:t> </a:t>
            </a:r>
            <a:r>
              <a:rPr lang="en-US" sz="3600" b="1" dirty="0" err="1">
                <a:solidFill>
                  <a:srgbClr val="B95659"/>
                </a:solidFill>
                <a:latin typeface="Arial" panose="020B0604020202020204" pitchFamily="34" charset="0"/>
                <a:ea typeface="+mj-ea"/>
                <a:cs typeface="Arial" panose="020B0604020202020204" pitchFamily="34" charset="0"/>
              </a:rPr>
              <a:t>Divins</a:t>
            </a:r>
            <a:endParaRPr lang="en-US" sz="3600" b="1" dirty="0">
              <a:solidFill>
                <a:srgbClr val="B95659"/>
              </a:solidFill>
              <a:latin typeface="Arial" panose="020B0604020202020204" pitchFamily="34" charset="0"/>
              <a:ea typeface="+mj-ea"/>
              <a:cs typeface="Arial" panose="020B0604020202020204" pitchFamily="34" charset="0"/>
            </a:endParaRP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25461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fr-FR"/>
              <a:t>Tel que défini dans la Parole de Dieu</a:t>
            </a:r>
            <a:endParaRPr lang="en-US" dirty="0"/>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rotWithShape="1">
          <a:blip r:embed="rId2">
            <a:extLst>
              <a:ext uri="{28A0092B-C50C-407E-A947-70E740481C1C}">
                <a14:useLocalDpi xmlns:a14="http://schemas.microsoft.com/office/drawing/2010/main" val="0"/>
              </a:ext>
            </a:extLst>
          </a:blip>
          <a:srcRect l="1485" t="3269" r="1338" b="2367"/>
          <a:stretch/>
        </p:blipFill>
        <p:spPr>
          <a:xfrm flipH="1">
            <a:off x="0" y="1317812"/>
            <a:ext cx="9153751" cy="3765074"/>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228784" y="5583409"/>
            <a:ext cx="3693574" cy="523220"/>
          </a:xfrm>
          <a:prstGeom prst="rect">
            <a:avLst/>
          </a:prstGeom>
          <a:noFill/>
        </p:spPr>
        <p:txBody>
          <a:bodyPr wrap="square" rtlCol="0" anchor="ctr">
            <a:spAutoFit/>
          </a:bodyPr>
          <a:lstStyle/>
          <a:p>
            <a:pPr algn="ctr"/>
            <a:r>
              <a:rPr lang="en-US" sz="2800" b="1" dirty="0">
                <a:solidFill>
                  <a:schemeClr val="tx2"/>
                </a:solidFill>
              </a:rPr>
              <a:t>Dieu </a:t>
            </a:r>
            <a:r>
              <a:rPr lang="en-US" sz="2800" b="1" dirty="0" err="1">
                <a:solidFill>
                  <a:schemeClr val="tx2"/>
                </a:solidFill>
              </a:rPr>
              <a:t>est</a:t>
            </a:r>
            <a:r>
              <a:rPr lang="en-US" sz="2800" b="1" dirty="0">
                <a:solidFill>
                  <a:schemeClr val="tx2"/>
                </a:solidFill>
              </a:rPr>
              <a:t> le </a:t>
            </a:r>
            <a:r>
              <a:rPr lang="en-US" sz="2800" b="1" dirty="0">
                <a:solidFill>
                  <a:schemeClr val="accent1"/>
                </a:solidFill>
              </a:rPr>
              <a:t>Père</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368467" y="5583409"/>
            <a:ext cx="3693574" cy="523220"/>
          </a:xfrm>
          <a:prstGeom prst="rect">
            <a:avLst/>
          </a:prstGeom>
          <a:noFill/>
        </p:spPr>
        <p:txBody>
          <a:bodyPr wrap="square" rtlCol="0" anchor="ctr">
            <a:spAutoFit/>
          </a:bodyPr>
          <a:lstStyle/>
          <a:p>
            <a:pPr algn="ctr"/>
            <a:r>
              <a:rPr lang="en-US" sz="2800" b="1" dirty="0" err="1">
                <a:solidFill>
                  <a:schemeClr val="tx2"/>
                </a:solidFill>
              </a:rPr>
              <a:t>Jésus</a:t>
            </a:r>
            <a:r>
              <a:rPr lang="en-US" sz="2800" b="1" dirty="0">
                <a:solidFill>
                  <a:schemeClr val="tx2"/>
                </a:solidFill>
              </a:rPr>
              <a:t> </a:t>
            </a:r>
            <a:r>
              <a:rPr lang="en-US" sz="2800" b="1" dirty="0" err="1">
                <a:solidFill>
                  <a:schemeClr val="tx2"/>
                </a:solidFill>
              </a:rPr>
              <a:t>est</a:t>
            </a:r>
            <a:r>
              <a:rPr lang="en-US" sz="2800" b="1" dirty="0">
                <a:solidFill>
                  <a:schemeClr val="tx2"/>
                </a:solidFill>
              </a:rPr>
              <a:t> le </a:t>
            </a:r>
            <a:r>
              <a:rPr lang="en-US" sz="2800" b="1" dirty="0">
                <a:solidFill>
                  <a:schemeClr val="accent1"/>
                </a:solidFill>
              </a:rPr>
              <a:t>Son</a:t>
            </a:r>
          </a:p>
        </p:txBody>
      </p:sp>
    </p:spTree>
    <p:extLst>
      <p:ext uri="{BB962C8B-B14F-4D97-AF65-F5344CB8AC3E}">
        <p14:creationId xmlns:p14="http://schemas.microsoft.com/office/powerpoint/2010/main" val="591717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3C2D-C693-47CA-9EF7-A473EAE7DEB1}"/>
              </a:ext>
            </a:extLst>
          </p:cNvPr>
          <p:cNvSpPr>
            <a:spLocks noGrp="1"/>
          </p:cNvSpPr>
          <p:nvPr>
            <p:ph type="title"/>
          </p:nvPr>
        </p:nvSpPr>
        <p:spPr>
          <a:xfrm>
            <a:off x="0" y="386512"/>
            <a:ext cx="9144000" cy="1325563"/>
          </a:xfrm>
        </p:spPr>
        <p:txBody>
          <a:bodyPr/>
          <a:lstStyle/>
          <a:p>
            <a:r>
              <a:rPr lang="fr-FR">
                <a:latin typeface="Arial"/>
                <a:cs typeface="Arial"/>
              </a:rPr>
              <a:t>Certains traducteurs ont procédé différemment</a:t>
            </a:r>
            <a:endParaRPr lang="en-US" dirty="0">
              <a:latin typeface="Arial"/>
              <a:cs typeface="Arial"/>
            </a:endParaRPr>
          </a:p>
        </p:txBody>
      </p:sp>
      <p:grpSp>
        <p:nvGrpSpPr>
          <p:cNvPr id="6" name="Group 5">
            <a:extLst>
              <a:ext uri="{FF2B5EF4-FFF2-40B4-BE49-F238E27FC236}">
                <a16:creationId xmlns:a16="http://schemas.microsoft.com/office/drawing/2014/main" id="{2DB94496-23FA-4E85-8397-A77EFEEFB290}"/>
              </a:ext>
            </a:extLst>
          </p:cNvPr>
          <p:cNvGrpSpPr/>
          <p:nvPr/>
        </p:nvGrpSpPr>
        <p:grpSpPr>
          <a:xfrm>
            <a:off x="944158" y="1113427"/>
            <a:ext cx="2574727" cy="2339908"/>
            <a:chOff x="1072556" y="3021799"/>
            <a:chExt cx="2910866" cy="2827033"/>
          </a:xfrm>
        </p:grpSpPr>
        <p:sp>
          <p:nvSpPr>
            <p:cNvPr id="4" name="TextBox 3">
              <a:extLst>
                <a:ext uri="{FF2B5EF4-FFF2-40B4-BE49-F238E27FC236}">
                  <a16:creationId xmlns:a16="http://schemas.microsoft.com/office/drawing/2014/main" id="{F06FA6DB-3D8A-4F17-A116-E49994C62E8A}"/>
                </a:ext>
              </a:extLst>
            </p:cNvPr>
            <p:cNvSpPr txBox="1"/>
            <p:nvPr/>
          </p:nvSpPr>
          <p:spPr>
            <a:xfrm>
              <a:off x="1072556" y="4137836"/>
              <a:ext cx="2910866" cy="594960"/>
            </a:xfrm>
            <a:prstGeom prst="rect">
              <a:avLst/>
            </a:prstGeom>
            <a:noFill/>
          </p:spPr>
          <p:txBody>
            <a:bodyPr wrap="square" lIns="91440" tIns="45720" rIns="91440" bIns="45720" rtlCol="0" anchor="ctr">
              <a:spAutoFit/>
            </a:bodyPr>
            <a:lstStyle/>
            <a:p>
              <a:pPr algn="ctr">
                <a:spcBef>
                  <a:spcPts val="600"/>
                </a:spcBef>
                <a:spcAft>
                  <a:spcPts val="600"/>
                </a:spcAft>
              </a:pPr>
              <a:r>
                <a:rPr lang="en-US" sz="2600" b="1">
                  <a:solidFill>
                    <a:schemeClr val="tx2"/>
                  </a:solidFill>
                </a:rPr>
                <a:t>Fils de Dieu</a:t>
              </a:r>
              <a:endParaRPr lang="en-US" sz="2600" b="1" dirty="0"/>
            </a:p>
          </p:txBody>
        </p:sp>
        <p:sp>
          <p:nvSpPr>
            <p:cNvPr id="5" name="&quot;Not Allowed&quot; Symbol 4">
              <a:extLst>
                <a:ext uri="{FF2B5EF4-FFF2-40B4-BE49-F238E27FC236}">
                  <a16:creationId xmlns:a16="http://schemas.microsoft.com/office/drawing/2014/main" id="{5492DBF2-BA22-4866-B1C6-98820FD891E3}"/>
                </a:ext>
              </a:extLst>
            </p:cNvPr>
            <p:cNvSpPr/>
            <p:nvPr/>
          </p:nvSpPr>
          <p:spPr>
            <a:xfrm>
              <a:off x="1114473" y="3021799"/>
              <a:ext cx="2827033" cy="2827033"/>
            </a:xfrm>
            <a:prstGeom prst="noSmoking">
              <a:avLst>
                <a:gd name="adj" fmla="val 4559"/>
              </a:avLst>
            </a:prstGeom>
            <a:solidFill>
              <a:srgbClr val="FF0000"/>
            </a:solidFill>
          </p:spPr>
          <p:txBody>
            <a:bodyPr wrap="square" rtlCol="0" anchor="ctr">
              <a:noAutofit/>
            </a:bodyPr>
            <a:lstStyle/>
            <a:p>
              <a:pPr algn="ctr"/>
              <a:endParaRPr lang="en-US" sz="2000" dirty="0">
                <a:solidFill>
                  <a:srgbClr val="FF0000"/>
                </a:solidFill>
                <a:latin typeface="Arial" panose="020B0604020202020204" pitchFamily="34" charset="0"/>
                <a:cs typeface="Arial" panose="020B0604020202020204" pitchFamily="34" charset="0"/>
              </a:endParaRPr>
            </a:p>
          </p:txBody>
        </p:sp>
      </p:grpSp>
      <p:sp>
        <p:nvSpPr>
          <p:cNvPr id="11" name="Oval 10">
            <a:extLst>
              <a:ext uri="{FF2B5EF4-FFF2-40B4-BE49-F238E27FC236}">
                <a16:creationId xmlns:a16="http://schemas.microsoft.com/office/drawing/2014/main" id="{1F0B2257-2AA6-4A28-822A-D634429A5FF6}"/>
              </a:ext>
            </a:extLst>
          </p:cNvPr>
          <p:cNvSpPr/>
          <p:nvPr/>
        </p:nvSpPr>
        <p:spPr>
          <a:xfrm>
            <a:off x="5321223" y="1113424"/>
            <a:ext cx="2574727" cy="2415148"/>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fr-FR" sz="2300" b="1">
                <a:solidFill>
                  <a:schemeClr val="bg1"/>
                </a:solidFill>
              </a:rPr>
              <a:t>L’élu de Dieu
ou
Bien-aimé</a:t>
            </a:r>
            <a:endParaRPr lang="en-US" sz="2300" b="1" dirty="0">
              <a:solidFill>
                <a:schemeClr val="bg1"/>
              </a:solidFill>
            </a:endParaRPr>
          </a:p>
        </p:txBody>
      </p:sp>
      <p:grpSp>
        <p:nvGrpSpPr>
          <p:cNvPr id="3" name="Group 2">
            <a:extLst>
              <a:ext uri="{FF2B5EF4-FFF2-40B4-BE49-F238E27FC236}">
                <a16:creationId xmlns:a16="http://schemas.microsoft.com/office/drawing/2014/main" id="{BCFD3886-7495-ED9A-EBF1-43C7A1B28B86}"/>
              </a:ext>
            </a:extLst>
          </p:cNvPr>
          <p:cNvGrpSpPr/>
          <p:nvPr/>
        </p:nvGrpSpPr>
        <p:grpSpPr>
          <a:xfrm>
            <a:off x="963106" y="3857246"/>
            <a:ext cx="2574727" cy="2339909"/>
            <a:chOff x="1072556" y="3021799"/>
            <a:chExt cx="2910866" cy="2827033"/>
          </a:xfrm>
          <a:solidFill>
            <a:srgbClr val="FF0000"/>
          </a:solidFill>
        </p:grpSpPr>
        <p:sp>
          <p:nvSpPr>
            <p:cNvPr id="7" name="TextBox 6">
              <a:extLst>
                <a:ext uri="{FF2B5EF4-FFF2-40B4-BE49-F238E27FC236}">
                  <a16:creationId xmlns:a16="http://schemas.microsoft.com/office/drawing/2014/main" id="{69D56525-BBB8-0F03-82F0-C5E0C857375A}"/>
                </a:ext>
              </a:extLst>
            </p:cNvPr>
            <p:cNvSpPr txBox="1"/>
            <p:nvPr/>
          </p:nvSpPr>
          <p:spPr>
            <a:xfrm>
              <a:off x="1072556" y="4137835"/>
              <a:ext cx="2910866" cy="594960"/>
            </a:xfrm>
            <a:prstGeom prst="rect">
              <a:avLst/>
            </a:prstGeom>
            <a:solidFill>
              <a:schemeClr val="bg1"/>
            </a:solidFill>
          </p:spPr>
          <p:txBody>
            <a:bodyPr wrap="square" lIns="91440" tIns="45720" rIns="91440" bIns="45720" rtlCol="0" anchor="ctr">
              <a:spAutoFit/>
            </a:bodyPr>
            <a:lstStyle/>
            <a:p>
              <a:pPr algn="ctr">
                <a:spcBef>
                  <a:spcPts val="600"/>
                </a:spcBef>
                <a:spcAft>
                  <a:spcPts val="600"/>
                </a:spcAft>
              </a:pPr>
              <a:r>
                <a:rPr lang="en-US" sz="2600" b="1">
                  <a:solidFill>
                    <a:schemeClr val="tx2"/>
                  </a:solidFill>
                </a:rPr>
                <a:t>Dieu le Père</a:t>
              </a:r>
              <a:endParaRPr lang="en-US" sz="2600" b="1" dirty="0"/>
            </a:p>
          </p:txBody>
        </p:sp>
        <p:sp>
          <p:nvSpPr>
            <p:cNvPr id="8" name="&quot;Not Allowed&quot; Symbol 4">
              <a:extLst>
                <a:ext uri="{FF2B5EF4-FFF2-40B4-BE49-F238E27FC236}">
                  <a16:creationId xmlns:a16="http://schemas.microsoft.com/office/drawing/2014/main" id="{E9A925CB-A281-063F-433F-EE198611B32C}"/>
                </a:ext>
              </a:extLst>
            </p:cNvPr>
            <p:cNvSpPr/>
            <p:nvPr/>
          </p:nvSpPr>
          <p:spPr>
            <a:xfrm>
              <a:off x="1114473" y="3021799"/>
              <a:ext cx="2827033" cy="2827033"/>
            </a:xfrm>
            <a:prstGeom prst="noSmoking">
              <a:avLst>
                <a:gd name="adj" fmla="val 4559"/>
              </a:avLst>
            </a:prstGeom>
            <a:grpFill/>
            <a:ln>
              <a:solidFill>
                <a:schemeClr val="accent1"/>
              </a:solidFill>
            </a:ln>
          </p:spPr>
          <p:txBody>
            <a:bodyPr wrap="square" rtlCol="0" anchor="ctr">
              <a:no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grpSp>
      <p:sp>
        <p:nvSpPr>
          <p:cNvPr id="14" name="Oval 13">
            <a:extLst>
              <a:ext uri="{FF2B5EF4-FFF2-40B4-BE49-F238E27FC236}">
                <a16:creationId xmlns:a16="http://schemas.microsoft.com/office/drawing/2014/main" id="{18A4D14D-FE74-72EE-14EF-A5A4C108D1F1}"/>
              </a:ext>
            </a:extLst>
          </p:cNvPr>
          <p:cNvSpPr/>
          <p:nvPr/>
        </p:nvSpPr>
        <p:spPr>
          <a:xfrm>
            <a:off x="5321222" y="3782008"/>
            <a:ext cx="2574727" cy="2415147"/>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en-US" sz="2300" b="1">
                <a:solidFill>
                  <a:schemeClr val="bg1"/>
                </a:solidFill>
              </a:rPr>
              <a:t>Maître
ou
Le Très-Haut</a:t>
            </a:r>
            <a:endParaRPr lang="en-US" sz="2300" b="1" dirty="0">
              <a:solidFill>
                <a:schemeClr val="bg1"/>
              </a:solidFill>
            </a:endParaRPr>
          </a:p>
        </p:txBody>
      </p:sp>
    </p:spTree>
    <p:extLst>
      <p:ext uri="{BB962C8B-B14F-4D97-AF65-F5344CB8AC3E}">
        <p14:creationId xmlns:p14="http://schemas.microsoft.com/office/powerpoint/2010/main" val="1806275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3051074"/>
            <a:ext cx="3897086" cy="1384995"/>
          </a:xfrm>
          <a:prstGeom prst="rect">
            <a:avLst/>
          </a:prstGeom>
          <a:noFill/>
        </p:spPr>
        <p:txBody>
          <a:bodyPr wrap="square" anchor="ctr">
            <a:spAutoFit/>
          </a:bodyPr>
          <a:lstStyle/>
          <a:p>
            <a:pPr algn="ctr"/>
            <a:r>
              <a:rPr lang="fr-FR" sz="2800" b="1">
                <a:solidFill>
                  <a:schemeClr val="tx2"/>
                </a:solidFill>
                <a:latin typeface="Arial" panose="020B0604020202020204" pitchFamily="34" charset="0"/>
                <a:ea typeface="MS Mincho" panose="02020609040205080304" pitchFamily="49" charset="-128"/>
              </a:rPr>
              <a:t>Quel sens pourrait être perdu si nous les changions ?</a:t>
            </a:r>
            <a:endParaRPr lang="en-US" sz="2800" b="1" dirty="0">
              <a:solidFill>
                <a:schemeClr val="tx2"/>
              </a:solidFill>
            </a:endParaRPr>
          </a:p>
        </p:txBody>
      </p:sp>
      <p:sp>
        <p:nvSpPr>
          <p:cNvPr id="12" name="Rounded Rectangle 11">
            <a:extLst>
              <a:ext uri="{FF2B5EF4-FFF2-40B4-BE49-F238E27FC236}">
                <a16:creationId xmlns:a16="http://schemas.microsoft.com/office/drawing/2014/main" id="{E41BDED1-9F6A-6358-FC81-7E85D360252B}"/>
              </a:ext>
            </a:extLst>
          </p:cNvPr>
          <p:cNvSpPr/>
          <p:nvPr/>
        </p:nvSpPr>
        <p:spPr>
          <a:xfrm>
            <a:off x="7222603" y="5975646"/>
            <a:ext cx="1667672"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Trinité</a:t>
            </a:r>
            <a:endParaRPr lang="en-US" sz="2000" dirty="0">
              <a:solidFill>
                <a:schemeClr val="bg1"/>
              </a:solidFill>
              <a:latin typeface="Arial" panose="020B0604020202020204" pitchFamily="34" charset="0"/>
              <a:cs typeface="Arial" panose="020B0604020202020204" pitchFamily="34" charset="0"/>
            </a:endParaRPr>
          </a:p>
        </p:txBody>
      </p:sp>
      <p:sp>
        <p:nvSpPr>
          <p:cNvPr id="16" name="Rounded Rectangle 15">
            <a:extLst>
              <a:ext uri="{FF2B5EF4-FFF2-40B4-BE49-F238E27FC236}">
                <a16:creationId xmlns:a16="http://schemas.microsoft.com/office/drawing/2014/main" id="{7DC3FE9F-7FA6-90A7-2023-D895B93FE93E}"/>
              </a:ext>
            </a:extLst>
          </p:cNvPr>
          <p:cNvSpPr/>
          <p:nvPr/>
        </p:nvSpPr>
        <p:spPr>
          <a:xfrm>
            <a:off x="4160269" y="5975646"/>
            <a:ext cx="2897076"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La nature éternelle</a:t>
            </a:r>
            <a:endParaRPr lang="en-US" sz="2000" dirty="0">
              <a:solidFill>
                <a:schemeClr val="bg1"/>
              </a:solidFill>
              <a:latin typeface="Arial" panose="020B0604020202020204" pitchFamily="34" charset="0"/>
              <a:cs typeface="Arial" panose="020B0604020202020204" pitchFamily="34" charset="0"/>
            </a:endParaRPr>
          </a:p>
        </p:txBody>
      </p:sp>
      <p:sp>
        <p:nvSpPr>
          <p:cNvPr id="17" name="Rounded Rectangle 16">
            <a:extLst>
              <a:ext uri="{FF2B5EF4-FFF2-40B4-BE49-F238E27FC236}">
                <a16:creationId xmlns:a16="http://schemas.microsoft.com/office/drawing/2014/main" id="{A183086E-1F88-4191-CA4C-959464447168}"/>
              </a:ext>
            </a:extLst>
          </p:cNvPr>
          <p:cNvSpPr/>
          <p:nvPr/>
        </p:nvSpPr>
        <p:spPr>
          <a:xfrm>
            <a:off x="1989171"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Importance</a:t>
            </a:r>
            <a:endParaRPr lang="en-US" sz="2000" dirty="0">
              <a:solidFill>
                <a:schemeClr val="bg1"/>
              </a:solidFill>
              <a:latin typeface="Arial" panose="020B0604020202020204" pitchFamily="34" charset="0"/>
              <a:cs typeface="Arial" panose="020B0604020202020204" pitchFamily="34" charset="0"/>
            </a:endParaRPr>
          </a:p>
        </p:txBody>
      </p:sp>
      <p:sp>
        <p:nvSpPr>
          <p:cNvPr id="18" name="Rounded Rectangle 17">
            <a:extLst>
              <a:ext uri="{FF2B5EF4-FFF2-40B4-BE49-F238E27FC236}">
                <a16:creationId xmlns:a16="http://schemas.microsoft.com/office/drawing/2014/main" id="{9572AE61-DF03-4550-1C14-0B655C32BB0B}"/>
              </a:ext>
            </a:extLst>
          </p:cNvPr>
          <p:cNvSpPr/>
          <p:nvPr/>
        </p:nvSpPr>
        <p:spPr>
          <a:xfrm>
            <a:off x="156952" y="5975646"/>
            <a:ext cx="1590826"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Relation</a:t>
            </a:r>
            <a:endParaRPr lang="en-US" sz="20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16035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342538"/>
            <a:ext cx="7886700" cy="1325563"/>
          </a:xfrm>
        </p:spPr>
        <p:txBody>
          <a:bodyPr/>
          <a:lstStyle/>
          <a:p>
            <a:r>
              <a:rPr lang="en-US"/>
              <a:t>1 Jean 4 :14</a:t>
            </a:r>
            <a:endParaRPr lang="en-US" dirty="0"/>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323263"/>
            <a:ext cx="7480822" cy="1659755"/>
            <a:chOff x="831589" y="1921991"/>
            <a:chExt cx="7480822" cy="1790220"/>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21991"/>
              <a:ext cx="7163470" cy="1790220"/>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endParaRPr lang="en-US" sz="2400" dirty="0">
                <a:solidFill>
                  <a:srgbClr val="5B4A42"/>
                </a:solidFill>
                <a:latin typeface="Arial" panose="020B0604020202020204" pitchFamily="34" charset="0"/>
                <a:cs typeface="Arial" panose="020B0604020202020204" pitchFamily="34" charset="0"/>
              </a:endParaRPr>
            </a:p>
            <a:p>
              <a:pPr marL="400050"/>
              <a:endParaRPr lang="en-US" sz="2400" dirty="0">
                <a:solidFill>
                  <a:srgbClr val="5B4A42"/>
                </a:solidFill>
                <a:latin typeface="Arial" panose="020B0604020202020204" pitchFamily="34" charset="0"/>
                <a:cs typeface="Arial" panose="020B0604020202020204" pitchFamily="34" charset="0"/>
              </a:endParaRPr>
            </a:p>
            <a:p>
              <a:pPr marL="400050"/>
              <a:r>
                <a:rPr lang="fr-FR" sz="2400" dirty="0">
                  <a:solidFill>
                    <a:srgbClr val="5B4A42"/>
                  </a:solidFill>
                  <a:latin typeface="Arial" panose="020B0604020202020204" pitchFamily="34" charset="0"/>
                  <a:cs typeface="Arial" panose="020B0604020202020204" pitchFamily="34" charset="0"/>
                </a:rPr>
                <a:t>Comment Dieu a communiqué ce verset</a:t>
              </a:r>
              <a:r>
                <a:rPr lang="en-US" sz="2400" dirty="0">
                  <a:solidFill>
                    <a:srgbClr val="5B4A42"/>
                  </a:solidFill>
                  <a:latin typeface="Arial" panose="020B0604020202020204" pitchFamily="34" charset="0"/>
                  <a:cs typeface="Arial" panose="020B0604020202020204" pitchFamily="34" charset="0"/>
                </a:rPr>
                <a:t>:</a:t>
              </a:r>
            </a:p>
            <a:p>
              <a:pPr marL="400050"/>
              <a:endParaRPr lang="en-US" sz="2400" dirty="0">
                <a:solidFill>
                  <a:srgbClr val="5B4A42"/>
                </a:solidFill>
                <a:latin typeface="Arial" panose="020B0604020202020204" pitchFamily="34" charset="0"/>
                <a:cs typeface="Arial" panose="020B0604020202020204" pitchFamily="34" charset="0"/>
              </a:endParaRPr>
            </a:p>
            <a:p>
              <a:pPr marL="400050"/>
              <a:r>
                <a:rPr lang="fr-FR" sz="2400" dirty="0">
                  <a:solidFill>
                    <a:srgbClr val="5B4A42"/>
                  </a:solidFill>
                  <a:latin typeface="Arial" panose="020B0604020202020204" pitchFamily="34" charset="0"/>
                  <a:cs typeface="Arial" panose="020B0604020202020204" pitchFamily="34" charset="0"/>
                </a:rPr>
                <a:t>Le </a:t>
              </a:r>
              <a:r>
                <a:rPr lang="fr-FR" sz="2400" b="1" dirty="0">
                  <a:solidFill>
                    <a:srgbClr val="00B050"/>
                  </a:solidFill>
                  <a:latin typeface="Arial" panose="020B0604020202020204" pitchFamily="34" charset="0"/>
                  <a:cs typeface="Arial" panose="020B0604020202020204" pitchFamily="34" charset="0"/>
                </a:rPr>
                <a:t>Père</a:t>
              </a:r>
              <a:r>
                <a:rPr lang="fr-FR" sz="2400" dirty="0">
                  <a:solidFill>
                    <a:srgbClr val="5B4A42"/>
                  </a:solidFill>
                  <a:latin typeface="Arial" panose="020B0604020202020204" pitchFamily="34" charset="0"/>
                  <a:cs typeface="Arial" panose="020B0604020202020204" pitchFamily="34" charset="0"/>
                </a:rPr>
                <a:t> a envoyé le </a:t>
              </a:r>
              <a:r>
                <a:rPr lang="fr-FR" sz="2400" b="1" dirty="0">
                  <a:solidFill>
                    <a:srgbClr val="00B050"/>
                  </a:solidFill>
                  <a:latin typeface="Arial" panose="020B0604020202020204" pitchFamily="34" charset="0"/>
                  <a:cs typeface="Arial" panose="020B0604020202020204" pitchFamily="34" charset="0"/>
                </a:rPr>
                <a:t>Fils</a:t>
              </a:r>
              <a:r>
                <a:rPr lang="fr-FR" sz="2400" dirty="0">
                  <a:solidFill>
                    <a:srgbClr val="5B4A42"/>
                  </a:solidFill>
                  <a:latin typeface="Arial" panose="020B0604020202020204" pitchFamily="34" charset="0"/>
                  <a:cs typeface="Arial" panose="020B0604020202020204" pitchFamily="34" charset="0"/>
                </a:rPr>
                <a:t> pour être le Sauveur du monde</a:t>
              </a:r>
              <a:r>
                <a:rPr lang="en-US" sz="2400" dirty="0">
                  <a:solidFill>
                    <a:srgbClr val="5B4A42"/>
                  </a:solidFill>
                  <a:latin typeface="Arial" panose="020B0604020202020204" pitchFamily="34" charset="0"/>
                  <a:cs typeface="Arial" panose="020B0604020202020204" pitchFamily="34" charset="0"/>
                </a:rPr>
                <a:t>.</a:t>
              </a:r>
            </a:p>
            <a:p>
              <a:pPr marL="400050"/>
              <a:endParaRPr lang="en-US" sz="2400" dirty="0">
                <a:solidFill>
                  <a:srgbClr val="5B4A42"/>
                </a:solidFill>
                <a:latin typeface="Arial" panose="020B0604020202020204" pitchFamily="34" charset="0"/>
                <a:cs typeface="Arial" panose="020B0604020202020204" pitchFamily="34" charset="0"/>
              </a:endParaRPr>
            </a:p>
            <a:p>
              <a:pPr marL="400050"/>
              <a:endParaRPr lang="en-US" sz="2400" dirty="0">
                <a:solidFill>
                  <a:srgbClr val="5B4A42"/>
                </a:solidFill>
                <a:latin typeface="Arial" panose="020B0604020202020204" pitchFamily="34" charset="0"/>
                <a:cs typeface="Arial" panose="020B0604020202020204" pitchFamily="34" charset="0"/>
              </a:endParaRP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29000"/>
            <a:ext cx="7480822" cy="1659755"/>
            <a:chOff x="831589" y="4123207"/>
            <a:chExt cx="7480822" cy="1659755"/>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41" y="4123207"/>
              <a:ext cx="7163470" cy="1659755"/>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fr-FR" sz="2400" dirty="0">
                  <a:solidFill>
                    <a:schemeClr val="tx2"/>
                  </a:solidFill>
                  <a:latin typeface="Arial" panose="020B0604020202020204" pitchFamily="34" charset="0"/>
                  <a:cs typeface="Arial" panose="020B0604020202020204" pitchFamily="34" charset="0"/>
                </a:rPr>
                <a:t>Le même verset sans le </a:t>
              </a:r>
              <a:r>
                <a:rPr lang="fr-FR" sz="2400" b="1" dirty="0">
                  <a:solidFill>
                    <a:schemeClr val="tx2"/>
                  </a:solidFill>
                  <a:latin typeface="Arial" panose="020B0604020202020204" pitchFamily="34" charset="0"/>
                  <a:cs typeface="Arial" panose="020B0604020202020204" pitchFamily="34" charset="0"/>
                </a:rPr>
                <a:t>Père</a:t>
              </a:r>
              <a:r>
                <a:rPr lang="fr-FR" sz="2400" dirty="0">
                  <a:solidFill>
                    <a:schemeClr val="tx2"/>
                  </a:solidFill>
                  <a:latin typeface="Arial" panose="020B0604020202020204" pitchFamily="34" charset="0"/>
                  <a:cs typeface="Arial" panose="020B0604020202020204" pitchFamily="34" charset="0"/>
                </a:rPr>
                <a:t> et le </a:t>
              </a:r>
              <a:r>
                <a:rPr lang="fr-FR" sz="2400" b="1" dirty="0">
                  <a:solidFill>
                    <a:schemeClr val="tx2"/>
                  </a:solidFill>
                  <a:latin typeface="Arial" panose="020B0604020202020204" pitchFamily="34" charset="0"/>
                  <a:cs typeface="Arial" panose="020B0604020202020204" pitchFamily="34" charset="0"/>
                </a:rPr>
                <a:t>Fils</a:t>
              </a:r>
              <a:r>
                <a:rPr lang="en-US" sz="2400" b="1" dirty="0">
                  <a:solidFill>
                    <a:schemeClr val="tx2"/>
                  </a:solidFill>
                  <a:latin typeface="Arial" panose="020B0604020202020204" pitchFamily="34" charset="0"/>
                  <a:cs typeface="Arial" panose="020B0604020202020204" pitchFamily="34" charset="0"/>
                </a:rPr>
                <a:t>:</a:t>
              </a:r>
            </a:p>
            <a:p>
              <a:pPr marL="400050"/>
              <a:endParaRPr lang="en-US" sz="2400" b="1" dirty="0">
                <a:solidFill>
                  <a:schemeClr val="tx2"/>
                </a:solidFill>
                <a:latin typeface="Arial" panose="020B0604020202020204" pitchFamily="34" charset="0"/>
                <a:cs typeface="Arial" panose="020B0604020202020204" pitchFamily="34" charset="0"/>
              </a:endParaRPr>
            </a:p>
            <a:p>
              <a:pPr marL="400050"/>
              <a:r>
                <a:rPr lang="fr-FR" sz="2400" dirty="0">
                  <a:solidFill>
                    <a:schemeClr val="tx2"/>
                  </a:solidFill>
                  <a:latin typeface="Arial" panose="020B0604020202020204" pitchFamily="34" charset="0"/>
                  <a:cs typeface="Arial" panose="020B0604020202020204" pitchFamily="34" charset="0"/>
                </a:rPr>
                <a:t>Le </a:t>
              </a:r>
              <a:r>
                <a:rPr lang="fr-FR" sz="2400" b="1" dirty="0">
                  <a:solidFill>
                    <a:srgbClr val="FF0000"/>
                  </a:solidFill>
                  <a:latin typeface="Arial" panose="020B0604020202020204" pitchFamily="34" charset="0"/>
                  <a:cs typeface="Arial" panose="020B0604020202020204" pitchFamily="34" charset="0"/>
                </a:rPr>
                <a:t>Maître</a:t>
              </a:r>
              <a:r>
                <a:rPr lang="fr-FR" sz="2400" dirty="0">
                  <a:solidFill>
                    <a:schemeClr val="tx2"/>
                  </a:solidFill>
                  <a:latin typeface="Arial" panose="020B0604020202020204" pitchFamily="34" charset="0"/>
                  <a:cs typeface="Arial" panose="020B0604020202020204" pitchFamily="34" charset="0"/>
                </a:rPr>
                <a:t> a envoyé le </a:t>
              </a:r>
              <a:r>
                <a:rPr lang="fr-FR" sz="2400" b="1" dirty="0">
                  <a:solidFill>
                    <a:srgbClr val="FF0000"/>
                  </a:solidFill>
                  <a:latin typeface="Arial" panose="020B0604020202020204" pitchFamily="34" charset="0"/>
                  <a:cs typeface="Arial" panose="020B0604020202020204" pitchFamily="34" charset="0"/>
                </a:rPr>
                <a:t>Bien-Aimé</a:t>
              </a:r>
              <a:r>
                <a:rPr lang="fr-FR" sz="2400" dirty="0">
                  <a:solidFill>
                    <a:schemeClr val="tx2"/>
                  </a:solidFill>
                  <a:latin typeface="Arial" panose="020B0604020202020204" pitchFamily="34" charset="0"/>
                  <a:cs typeface="Arial" panose="020B0604020202020204" pitchFamily="34" charset="0"/>
                </a:rPr>
                <a:t> pour être le Sauveur du monde</a:t>
              </a:r>
              <a:r>
                <a:rPr lang="en-US" sz="2400" dirty="0">
                  <a:solidFill>
                    <a:schemeClr val="tx2"/>
                  </a:solidFill>
                  <a:latin typeface="Arial" panose="020B0604020202020204" pitchFamily="34" charset="0"/>
                  <a:cs typeface="Arial" panose="020B0604020202020204" pitchFamily="34" charset="0"/>
                </a:rPr>
                <a:t>.</a:t>
              </a: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2514206" cy="461665"/>
          </a:xfrm>
          <a:prstGeom prst="rect">
            <a:avLst/>
          </a:prstGeom>
          <a:noFill/>
        </p:spPr>
        <p:txBody>
          <a:bodyPr wrap="square" rtlCol="0">
            <a:spAutoFit/>
          </a:bodyPr>
          <a:lstStyle/>
          <a:p>
            <a:r>
              <a:rPr lang="en-US" sz="2400">
                <a:solidFill>
                  <a:schemeClr val="tx2"/>
                </a:solidFill>
              </a:rPr>
              <a:t>Sauveur = Dieu</a:t>
            </a:r>
            <a:endParaRPr lang="en-US" sz="2400" dirty="0">
              <a:solidFill>
                <a:schemeClr val="tx2"/>
              </a:solidFill>
            </a:endParaRPr>
          </a:p>
        </p:txBody>
      </p:sp>
      <p:sp>
        <p:nvSpPr>
          <p:cNvPr id="6" name="TextBox 5">
            <a:extLst>
              <a:ext uri="{FF2B5EF4-FFF2-40B4-BE49-F238E27FC236}">
                <a16:creationId xmlns:a16="http://schemas.microsoft.com/office/drawing/2014/main" id="{B9DEDE8A-AED0-75B2-3BFF-A3B587033B32}"/>
              </a:ext>
            </a:extLst>
          </p:cNvPr>
          <p:cNvSpPr txBox="1"/>
          <p:nvPr/>
        </p:nvSpPr>
        <p:spPr>
          <a:xfrm>
            <a:off x="4664597" y="6049332"/>
            <a:ext cx="3850753" cy="461665"/>
          </a:xfrm>
          <a:prstGeom prst="rect">
            <a:avLst/>
          </a:prstGeom>
          <a:noFill/>
        </p:spPr>
        <p:txBody>
          <a:bodyPr wrap="square" rtlCol="0">
            <a:spAutoFit/>
          </a:bodyPr>
          <a:lstStyle/>
          <a:p>
            <a:r>
              <a:rPr lang="fr-FR" sz="2400">
                <a:solidFill>
                  <a:schemeClr val="tx2"/>
                </a:solidFill>
              </a:rPr>
              <a:t>Le grand sacrifice de Dieu</a:t>
            </a:r>
            <a:endParaRPr lang="en-US" sz="2400" dirty="0">
              <a:solidFill>
                <a:schemeClr val="tx2"/>
              </a:solidFill>
            </a:endParaRP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417113"/>
            <a:ext cx="6704669" cy="461665"/>
          </a:xfrm>
          <a:prstGeom prst="rect">
            <a:avLst/>
          </a:prstGeom>
          <a:noFill/>
        </p:spPr>
        <p:txBody>
          <a:bodyPr wrap="square" rtlCol="0">
            <a:spAutoFit/>
          </a:bodyPr>
          <a:lstStyle/>
          <a:p>
            <a:r>
              <a:rPr lang="fr-FR" sz="2400" b="1">
                <a:solidFill>
                  <a:schemeClr val="tx2"/>
                </a:solidFill>
              </a:rPr>
              <a:t>Qu’est-ce qui n’est pas clair aujourd’hui ?</a:t>
            </a:r>
            <a:endParaRPr lang="en-US" sz="2400" b="1" dirty="0">
              <a:solidFill>
                <a:schemeClr val="tx2"/>
              </a:solidFill>
            </a:endParaRPr>
          </a:p>
        </p:txBody>
      </p:sp>
    </p:spTree>
    <p:extLst>
      <p:ext uri="{BB962C8B-B14F-4D97-AF65-F5344CB8AC3E}">
        <p14:creationId xmlns:p14="http://schemas.microsoft.com/office/powerpoint/2010/main" val="16727175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420227"/>
            <a:ext cx="7886700" cy="626921"/>
          </a:xfrm>
        </p:spPr>
        <p:txBody>
          <a:bodyPr/>
          <a:lstStyle/>
          <a:p>
            <a:r>
              <a:rPr lang="en-US"/>
              <a:t>Jean 5 :17-18</a:t>
            </a:r>
            <a:endParaRPr lang="en-US" dirty="0"/>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148162"/>
            <a:ext cx="7480822" cy="2093513"/>
            <a:chOff x="831589" y="1935175"/>
            <a:chExt cx="7480822" cy="2258073"/>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35175"/>
              <a:ext cx="7163470" cy="2258073"/>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fr-FR" sz="1900" dirty="0">
                  <a:solidFill>
                    <a:srgbClr val="5B4A42"/>
                  </a:solidFill>
                  <a:latin typeface="Arial" panose="020B0604020202020204" pitchFamily="34" charset="0"/>
                  <a:cs typeface="Arial" panose="020B0604020202020204" pitchFamily="34" charset="0"/>
                </a:rPr>
                <a:t>Comment Dieu a communiqué ces versets (Jésus parle)</a:t>
              </a:r>
              <a:r>
                <a:rPr lang="en-US" sz="1900" dirty="0">
                  <a:solidFill>
                    <a:srgbClr val="5B4A42"/>
                  </a:solidFill>
                  <a:latin typeface="Arial" panose="020B0604020202020204" pitchFamily="34" charset="0"/>
                  <a:cs typeface="Arial" panose="020B0604020202020204" pitchFamily="34" charset="0"/>
                </a:rPr>
                <a:t>:</a:t>
              </a:r>
            </a:p>
            <a:p>
              <a:pPr marL="400050"/>
              <a:endParaRPr lang="en-US" sz="1900" dirty="0">
                <a:solidFill>
                  <a:srgbClr val="5B4A42"/>
                </a:solidFill>
                <a:latin typeface="Arial" panose="020B0604020202020204" pitchFamily="34" charset="0"/>
                <a:cs typeface="Arial" panose="020B0604020202020204" pitchFamily="34" charset="0"/>
              </a:endParaRPr>
            </a:p>
            <a:p>
              <a:pPr marL="400050"/>
              <a:r>
                <a:rPr lang="fr-FR" sz="1900" dirty="0">
                  <a:solidFill>
                    <a:schemeClr val="tx2"/>
                  </a:solidFill>
                  <a:latin typeface="Arial" panose="020B0604020202020204" pitchFamily="34" charset="0"/>
                  <a:cs typeface="Arial" panose="020B0604020202020204" pitchFamily="34" charset="0"/>
                </a:rPr>
                <a:t>« Mon </a:t>
              </a:r>
              <a:r>
                <a:rPr lang="fr-FR" sz="1900" b="1" dirty="0">
                  <a:solidFill>
                    <a:srgbClr val="00B050"/>
                  </a:solidFill>
                  <a:latin typeface="Arial" panose="020B0604020202020204" pitchFamily="34" charset="0"/>
                  <a:cs typeface="Arial" panose="020B0604020202020204" pitchFamily="34" charset="0"/>
                </a:rPr>
                <a:t>Père</a:t>
              </a:r>
              <a:r>
                <a:rPr lang="fr-FR" sz="1900" dirty="0">
                  <a:solidFill>
                    <a:schemeClr val="tx2"/>
                  </a:solidFill>
                  <a:latin typeface="Arial" panose="020B0604020202020204" pitchFamily="34" charset="0"/>
                  <a:cs typeface="Arial" panose="020B0604020202020204" pitchFamily="34" charset="0"/>
                </a:rPr>
                <a:t> travaille déjà maintenant et moi aussi, je travaille. » À cause de cela, les Juifs cherchaient encore plus à le tuer parce qu’il non seulement enfreignait le sabbat, mais qu’il appelait aussi Dieu son propre </a:t>
              </a:r>
              <a:r>
                <a:rPr lang="fr-FR" sz="1900" b="1" dirty="0">
                  <a:solidFill>
                    <a:srgbClr val="00B050"/>
                  </a:solidFill>
                  <a:latin typeface="Arial" panose="020B0604020202020204" pitchFamily="34" charset="0"/>
                  <a:cs typeface="Arial" panose="020B0604020202020204" pitchFamily="34" charset="0"/>
                </a:rPr>
                <a:t>Père</a:t>
              </a:r>
              <a:r>
                <a:rPr lang="fr-FR" sz="1900" dirty="0">
                  <a:solidFill>
                    <a:schemeClr val="tx2"/>
                  </a:solidFill>
                  <a:latin typeface="Arial" panose="020B0604020202020204" pitchFamily="34" charset="0"/>
                  <a:cs typeface="Arial" panose="020B0604020202020204" pitchFamily="34" charset="0"/>
                </a:rPr>
                <a:t>, se faisant lui-même égal à Dieu.</a:t>
              </a:r>
              <a:endParaRPr lang="en-US" sz="2400" dirty="0">
                <a:solidFill>
                  <a:srgbClr val="5B4A42"/>
                </a:solidFill>
                <a:latin typeface="Arial" panose="020B0604020202020204" pitchFamily="34" charset="0"/>
                <a:cs typeface="Arial" panose="020B0604020202020204" pitchFamily="34" charset="0"/>
              </a:endParaRP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33386"/>
            <a:ext cx="7480820" cy="2053267"/>
            <a:chOff x="831589" y="4228607"/>
            <a:chExt cx="7480820" cy="1988114"/>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39" y="4228607"/>
              <a:ext cx="7163470" cy="1988114"/>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fr-FR" sz="1900" dirty="0">
                  <a:solidFill>
                    <a:schemeClr val="tx2"/>
                  </a:solidFill>
                  <a:latin typeface="Arial" panose="020B0604020202020204" pitchFamily="34" charset="0"/>
                  <a:cs typeface="Arial" panose="020B0604020202020204" pitchFamily="34" charset="0"/>
                </a:rPr>
                <a:t>Les mêmes versets sans </a:t>
              </a:r>
              <a:r>
                <a:rPr lang="fr-FR" sz="1900" b="1" dirty="0">
                  <a:solidFill>
                    <a:schemeClr val="tx2"/>
                  </a:solidFill>
                  <a:latin typeface="Arial" panose="020B0604020202020204" pitchFamily="34" charset="0"/>
                  <a:cs typeface="Arial" panose="020B0604020202020204" pitchFamily="34" charset="0"/>
                </a:rPr>
                <a:t>Père</a:t>
              </a:r>
              <a:r>
                <a:rPr lang="en-US" sz="1900" b="1" dirty="0">
                  <a:solidFill>
                    <a:schemeClr val="tx2"/>
                  </a:solidFill>
                  <a:latin typeface="Arial" panose="020B0604020202020204" pitchFamily="34" charset="0"/>
                  <a:cs typeface="Arial" panose="020B0604020202020204" pitchFamily="34" charset="0"/>
                </a:rPr>
                <a:t>:</a:t>
              </a:r>
            </a:p>
            <a:p>
              <a:pPr marL="400050"/>
              <a:endParaRPr lang="en-US" sz="1900" b="1" dirty="0">
                <a:solidFill>
                  <a:schemeClr val="tx2"/>
                </a:solidFill>
                <a:latin typeface="Arial" panose="020B0604020202020204" pitchFamily="34" charset="0"/>
                <a:cs typeface="Arial" panose="020B0604020202020204" pitchFamily="34" charset="0"/>
              </a:endParaRPr>
            </a:p>
            <a:p>
              <a:pPr marL="400050"/>
              <a:r>
                <a:rPr lang="fr-FR" sz="1900" dirty="0">
                  <a:solidFill>
                    <a:schemeClr val="tx2"/>
                  </a:solidFill>
                  <a:latin typeface="Arial" panose="020B0604020202020204" pitchFamily="34" charset="0"/>
                  <a:cs typeface="Arial" panose="020B0604020202020204" pitchFamily="34" charset="0"/>
                </a:rPr>
                <a:t>« Mon </a:t>
              </a:r>
              <a:r>
                <a:rPr lang="fr-FR" sz="1900" b="1" dirty="0">
                  <a:solidFill>
                    <a:srgbClr val="FF0000"/>
                  </a:solidFill>
                  <a:latin typeface="Arial" panose="020B0604020202020204" pitchFamily="34" charset="0"/>
                  <a:cs typeface="Arial" panose="020B0604020202020204" pitchFamily="34" charset="0"/>
                </a:rPr>
                <a:t>Maître</a:t>
              </a:r>
              <a:r>
                <a:rPr lang="fr-FR" sz="1900" dirty="0">
                  <a:solidFill>
                    <a:schemeClr val="tx2"/>
                  </a:solidFill>
                  <a:latin typeface="Arial" panose="020B0604020202020204" pitchFamily="34" charset="0"/>
                  <a:cs typeface="Arial" panose="020B0604020202020204" pitchFamily="34" charset="0"/>
                </a:rPr>
                <a:t> travaille déjà maintenant et moi aussi, je travaille. » À cause de cela, les Juifs cherchaient encore plus à le tuer parce qu’il non seulement enfreignait le sabbat, mais aussi qu’il appelait Dieu son propre </a:t>
              </a:r>
              <a:r>
                <a:rPr lang="fr-FR" sz="1900" b="1" dirty="0">
                  <a:solidFill>
                    <a:srgbClr val="FF0000"/>
                  </a:solidFill>
                  <a:latin typeface="Arial" panose="020B0604020202020204" pitchFamily="34" charset="0"/>
                  <a:cs typeface="Arial" panose="020B0604020202020204" pitchFamily="34" charset="0"/>
                </a:rPr>
                <a:t>Maître</a:t>
              </a:r>
              <a:r>
                <a:rPr lang="fr-FR" sz="1900" dirty="0">
                  <a:solidFill>
                    <a:schemeClr val="tx2"/>
                  </a:solidFill>
                  <a:latin typeface="Arial" panose="020B0604020202020204" pitchFamily="34" charset="0"/>
                  <a:cs typeface="Arial" panose="020B0604020202020204" pitchFamily="34" charset="0"/>
                </a:rPr>
                <a:t>, se faisant lui-même égal à Dieu</a:t>
              </a:r>
              <a:r>
                <a:rPr lang="en-US" sz="1900" dirty="0">
                  <a:solidFill>
                    <a:schemeClr val="tx2"/>
                  </a:solidFill>
                  <a:latin typeface="Arial" panose="020B0604020202020204" pitchFamily="34" charset="0"/>
                  <a:cs typeface="Arial" panose="020B0604020202020204" pitchFamily="34" charset="0"/>
                </a:rPr>
                <a:t>.</a:t>
              </a:r>
              <a:endParaRPr lang="en-US" sz="1900" dirty="0">
                <a:solidFill>
                  <a:srgbClr val="5B4A42"/>
                </a:solidFill>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5123984" cy="400110"/>
          </a:xfrm>
          <a:prstGeom prst="rect">
            <a:avLst/>
          </a:prstGeom>
          <a:noFill/>
        </p:spPr>
        <p:txBody>
          <a:bodyPr wrap="square" rtlCol="0">
            <a:spAutoFit/>
          </a:bodyPr>
          <a:lstStyle/>
          <a:p>
            <a:r>
              <a:rPr lang="en-US" sz="2000">
                <a:solidFill>
                  <a:schemeClr val="tx2"/>
                </a:solidFill>
              </a:rPr>
              <a:t>« Égaux à Dieu »</a:t>
            </a:r>
            <a:endParaRPr lang="en-US" sz="2000" dirty="0">
              <a:solidFill>
                <a:schemeClr val="tx2"/>
              </a:solidFill>
            </a:endParaRP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587667"/>
            <a:ext cx="7039907" cy="461665"/>
          </a:xfrm>
          <a:prstGeom prst="rect">
            <a:avLst/>
          </a:prstGeom>
          <a:noFill/>
        </p:spPr>
        <p:txBody>
          <a:bodyPr wrap="square" rtlCol="0">
            <a:spAutoFit/>
          </a:bodyPr>
          <a:lstStyle/>
          <a:p>
            <a:r>
              <a:rPr lang="fr-FR" sz="2400" b="1">
                <a:solidFill>
                  <a:schemeClr val="tx2"/>
                </a:solidFill>
              </a:rPr>
              <a:t>Qu’est-ce qui n’est pas clair aujourd’hui ?</a:t>
            </a:r>
            <a:endParaRPr lang="en-US" sz="2400" b="1" dirty="0">
              <a:solidFill>
                <a:schemeClr val="tx2"/>
              </a:solidFill>
            </a:endParaRPr>
          </a:p>
        </p:txBody>
      </p:sp>
    </p:spTree>
    <p:extLst>
      <p:ext uri="{BB962C8B-B14F-4D97-AF65-F5344CB8AC3E}">
        <p14:creationId xmlns:p14="http://schemas.microsoft.com/office/powerpoint/2010/main" val="1535566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p:txBody>
          <a:bodyPr/>
          <a:lstStyle/>
          <a:p>
            <a:r>
              <a:rPr lang="en-US"/>
              <a:t>Autres exemples bibliques</a:t>
            </a:r>
            <a:endParaRPr lang="en-US" dirty="0"/>
          </a:p>
        </p:txBody>
      </p:sp>
      <p:pic>
        <p:nvPicPr>
          <p:cNvPr id="6" name="Picture 5">
            <a:extLst>
              <a:ext uri="{FF2B5EF4-FFF2-40B4-BE49-F238E27FC236}">
                <a16:creationId xmlns:a16="http://schemas.microsoft.com/office/drawing/2014/main" id="{D3B96598-28D1-4E83-BDB1-B64BECAAED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2075"/>
            <a:ext cx="5023945" cy="3889506"/>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7AA2F650-1EC2-4E38-A738-10853BD3B5EA}"/>
              </a:ext>
            </a:extLst>
          </p:cNvPr>
          <p:cNvSpPr txBox="1"/>
          <p:nvPr/>
        </p:nvSpPr>
        <p:spPr>
          <a:xfrm>
            <a:off x="5447811" y="2164111"/>
            <a:ext cx="3313130" cy="2985433"/>
          </a:xfrm>
          <a:prstGeom prst="rect">
            <a:avLst/>
          </a:prstGeom>
          <a:noFill/>
        </p:spPr>
        <p:txBody>
          <a:bodyPr wrap="square" lIns="91440" tIns="45720" rIns="91440" bIns="45720" rtlCol="0" anchor="ctr">
            <a:spAutoFit/>
          </a:bodyPr>
          <a:lstStyle/>
          <a:p>
            <a:pPr>
              <a:spcBef>
                <a:spcPts val="1200"/>
              </a:spcBef>
              <a:spcAft>
                <a:spcPts val="1200"/>
              </a:spcAft>
            </a:pPr>
            <a:r>
              <a:rPr lang="fr-FR" sz="3200">
                <a:solidFill>
                  <a:schemeClr val="accent2"/>
                </a:solidFill>
              </a:rPr>
              <a:t>Jean 10 :30-31
Jean 10 :33, 36
Hébreux 1 :8
Jean 3 :16</a:t>
            </a:r>
            <a:endParaRPr lang="en-US" sz="3200" dirty="0">
              <a:solidFill>
                <a:schemeClr val="accent2"/>
              </a:solidFill>
            </a:endParaRPr>
          </a:p>
        </p:txBody>
      </p:sp>
    </p:spTree>
    <p:extLst>
      <p:ext uri="{BB962C8B-B14F-4D97-AF65-F5344CB8AC3E}">
        <p14:creationId xmlns:p14="http://schemas.microsoft.com/office/powerpoint/2010/main" val="3320042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4124206"/>
          </a:xfrm>
          <a:prstGeom prst="rect">
            <a:avLst/>
          </a:prstGeom>
          <a:noFill/>
        </p:spPr>
        <p:txBody>
          <a:bodyPr wrap="square" rtlCol="0">
            <a:spAutoFit/>
          </a:bodyPr>
          <a:lstStyle/>
          <a:p>
            <a:pPr algn="ctr"/>
            <a:r>
              <a:rPr lang="en-US" sz="3600" b="1" dirty="0" err="1">
                <a:solidFill>
                  <a:schemeClr val="accent1">
                    <a:lumMod val="50000"/>
                  </a:schemeClr>
                </a:solidFill>
              </a:rPr>
              <a:t>Traduction</a:t>
            </a:r>
            <a:r>
              <a:rPr lang="en-US" sz="3600" b="1" dirty="0">
                <a:solidFill>
                  <a:schemeClr val="accent1">
                    <a:lumMod val="50000"/>
                  </a:schemeClr>
                </a:solidFill>
              </a:rPr>
              <a:t> de la Bible</a:t>
            </a:r>
          </a:p>
          <a:p>
            <a:pPr algn="ctr"/>
            <a:endParaRPr lang="en-US" sz="3600" b="1" dirty="0">
              <a:solidFill>
                <a:schemeClr val="accent1">
                  <a:lumMod val="50000"/>
                </a:schemeClr>
              </a:solidFill>
            </a:endParaRPr>
          </a:p>
          <a:p>
            <a:r>
              <a:rPr lang="fr-FR" sz="3600" dirty="0">
                <a:solidFill>
                  <a:schemeClr val="accent1">
                    <a:lumMod val="50000"/>
                  </a:schemeClr>
                </a:solidFill>
              </a:rPr>
              <a:t>Les termes pour Dieu le Père et Jésus le Fils devraient être :</a:t>
            </a:r>
          </a:p>
          <a:p>
            <a:endParaRPr lang="fr-FR" sz="1000" dirty="0">
              <a:solidFill>
                <a:schemeClr val="accent1">
                  <a:lumMod val="50000"/>
                </a:schemeClr>
              </a:solidFill>
            </a:endParaRPr>
          </a:p>
          <a:p>
            <a:pPr marL="1028700" lvl="1" indent="-571500">
              <a:buFont typeface="Arial" panose="020B0604020202020204" pitchFamily="34" charset="0"/>
              <a:buChar char="•"/>
            </a:pPr>
            <a:r>
              <a:rPr lang="en-US" sz="3600" dirty="0">
                <a:solidFill>
                  <a:schemeClr val="accent1">
                    <a:lumMod val="50000"/>
                  </a:schemeClr>
                </a:solidFill>
              </a:rPr>
              <a:t>Précis
</a:t>
            </a:r>
            <a:r>
              <a:rPr lang="en-US" sz="3600" dirty="0" err="1">
                <a:solidFill>
                  <a:schemeClr val="accent1">
                    <a:lumMod val="50000"/>
                  </a:schemeClr>
                </a:solidFill>
              </a:rPr>
              <a:t>Littéral</a:t>
            </a:r>
            <a:r>
              <a:rPr lang="en-US" sz="3600" dirty="0">
                <a:solidFill>
                  <a:schemeClr val="accent1">
                    <a:lumMod val="50000"/>
                  </a:schemeClr>
                </a:solidFill>
              </a:rPr>
              <a:t>
</a:t>
            </a:r>
            <a:r>
              <a:rPr lang="en-US" sz="3600" dirty="0" err="1">
                <a:solidFill>
                  <a:schemeClr val="accent1">
                    <a:lumMod val="50000"/>
                  </a:schemeClr>
                </a:solidFill>
              </a:rPr>
              <a:t>Langage</a:t>
            </a:r>
            <a:r>
              <a:rPr lang="en-US" sz="3600" dirty="0">
                <a:solidFill>
                  <a:schemeClr val="accent1">
                    <a:lumMod val="50000"/>
                  </a:schemeClr>
                </a:solidFill>
              </a:rPr>
              <a:t> </a:t>
            </a:r>
            <a:r>
              <a:rPr lang="en-US" sz="3600" dirty="0" err="1">
                <a:solidFill>
                  <a:schemeClr val="accent1">
                    <a:lumMod val="50000"/>
                  </a:schemeClr>
                </a:solidFill>
              </a:rPr>
              <a:t>commun</a:t>
            </a:r>
            <a:endParaRPr lang="en-US" sz="3600" dirty="0">
              <a:solidFill>
                <a:schemeClr val="accent1">
                  <a:lumMod val="50000"/>
                </a:schemeClr>
              </a:solidFill>
            </a:endParaRPr>
          </a:p>
        </p:txBody>
      </p:sp>
    </p:spTree>
    <p:extLst>
      <p:ext uri="{BB962C8B-B14F-4D97-AF65-F5344CB8AC3E}">
        <p14:creationId xmlns:p14="http://schemas.microsoft.com/office/powerpoint/2010/main" val="1232106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3970318"/>
          </a:xfrm>
          <a:prstGeom prst="rect">
            <a:avLst/>
          </a:prstGeom>
          <a:noFill/>
        </p:spPr>
        <p:txBody>
          <a:bodyPr wrap="square" rtlCol="0">
            <a:spAutoFit/>
          </a:bodyPr>
          <a:lstStyle/>
          <a:p>
            <a:pPr algn="ctr"/>
            <a:r>
              <a:rPr lang="en-US" sz="3600" b="1" dirty="0">
                <a:solidFill>
                  <a:schemeClr val="accent1">
                    <a:lumMod val="50000"/>
                  </a:schemeClr>
                </a:solidFill>
              </a:rPr>
              <a:t>1 </a:t>
            </a:r>
            <a:r>
              <a:rPr lang="en-US" sz="3600" b="1" dirty="0" err="1">
                <a:solidFill>
                  <a:schemeClr val="accent1">
                    <a:lumMod val="50000"/>
                  </a:schemeClr>
                </a:solidFill>
              </a:rPr>
              <a:t>Corinthiens</a:t>
            </a:r>
            <a:r>
              <a:rPr lang="en-US" sz="3600" b="1" dirty="0">
                <a:solidFill>
                  <a:schemeClr val="accent1">
                    <a:lumMod val="50000"/>
                  </a:schemeClr>
                </a:solidFill>
              </a:rPr>
              <a:t> 2 :13</a:t>
            </a:r>
          </a:p>
          <a:p>
            <a:pPr algn="ctr"/>
            <a:endParaRPr lang="en-US" sz="3600" b="1" dirty="0">
              <a:solidFill>
                <a:schemeClr val="accent1">
                  <a:lumMod val="50000"/>
                </a:schemeClr>
              </a:solidFill>
            </a:endParaRPr>
          </a:p>
          <a:p>
            <a:r>
              <a:rPr lang="fr-FR" sz="3600" dirty="0">
                <a:solidFill>
                  <a:srgbClr val="000000"/>
                </a:solidFill>
                <a:latin typeface="system-ui"/>
              </a:rPr>
              <a:t>Nous parlons aussi de ces choses, non pas avec des paroles que la sagesse de l’homme enseigne, mais que le Saint-Esprit enseigne, en comparant les choses spirituelles avec les choses spirituelles</a:t>
            </a:r>
            <a:r>
              <a:rPr lang="en-US" sz="3600" b="0" i="0" dirty="0">
                <a:solidFill>
                  <a:srgbClr val="000000"/>
                </a:solidFill>
                <a:effectLst/>
                <a:latin typeface="system-ui"/>
              </a:rPr>
              <a:t>.</a:t>
            </a:r>
            <a:endParaRPr lang="en-US" sz="3600" dirty="0">
              <a:solidFill>
                <a:schemeClr val="accent1">
                  <a:lumMod val="50000"/>
                </a:schemeClr>
              </a:solidFill>
            </a:endParaRPr>
          </a:p>
        </p:txBody>
      </p:sp>
    </p:spTree>
    <p:extLst>
      <p:ext uri="{BB962C8B-B14F-4D97-AF65-F5344CB8AC3E}">
        <p14:creationId xmlns:p14="http://schemas.microsoft.com/office/powerpoint/2010/main" val="83489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A screenshot of a computer&#10;&#10;Description automatically generated">
            <a:extLst>
              <a:ext uri="{FF2B5EF4-FFF2-40B4-BE49-F238E27FC236}">
                <a16:creationId xmlns:a16="http://schemas.microsoft.com/office/drawing/2014/main" id="{BC7B09DD-7B1E-08BD-5619-124B6F9F1DF9}"/>
              </a:ext>
            </a:extLst>
          </p:cNvPr>
          <p:cNvPicPr>
            <a:picLocks noChangeAspect="1"/>
          </p:cNvPicPr>
          <p:nvPr/>
        </p:nvPicPr>
        <p:blipFill rotWithShape="1">
          <a:blip r:embed="rId2">
            <a:extLst>
              <a:ext uri="{28A0092B-C50C-407E-A947-70E740481C1C}">
                <a14:useLocalDpi xmlns:a14="http://schemas.microsoft.com/office/drawing/2010/main" val="0"/>
              </a:ext>
            </a:extLst>
          </a:blip>
          <a:srcRect l="3139" t="13634" r="6977" b="5436"/>
          <a:stretch/>
        </p:blipFill>
        <p:spPr>
          <a:xfrm>
            <a:off x="462516" y="1271021"/>
            <a:ext cx="8218968" cy="4933507"/>
          </a:xfrm>
          <a:prstGeom prst="rect">
            <a:avLst/>
          </a:prstGeom>
        </p:spPr>
      </p:pic>
      <p:sp>
        <p:nvSpPr>
          <p:cNvPr id="5" name="TextBox 4">
            <a:extLst>
              <a:ext uri="{FF2B5EF4-FFF2-40B4-BE49-F238E27FC236}">
                <a16:creationId xmlns:a16="http://schemas.microsoft.com/office/drawing/2014/main" id="{6A023A99-ADE1-F596-AF00-577F5C49B513}"/>
              </a:ext>
            </a:extLst>
          </p:cNvPr>
          <p:cNvSpPr txBox="1"/>
          <p:nvPr/>
        </p:nvSpPr>
        <p:spPr>
          <a:xfrm>
            <a:off x="1103901" y="584116"/>
            <a:ext cx="6936197" cy="369332"/>
          </a:xfrm>
          <a:prstGeom prst="rect">
            <a:avLst/>
          </a:prstGeom>
          <a:noFill/>
        </p:spPr>
        <p:txBody>
          <a:bodyPr wrap="square" rtlCol="0">
            <a:spAutoFit/>
          </a:bodyPr>
          <a:lstStyle/>
          <a:p>
            <a:pPr algn="ctr"/>
            <a:r>
              <a:rPr lang="fr-FR"/>
              <a:t>bibleineverylanguage.org -&gt; Sélectionnez la langue de votre choix.</a:t>
            </a:r>
            <a:endParaRPr lang="en-US" dirty="0"/>
          </a:p>
        </p:txBody>
      </p:sp>
      <p:sp>
        <p:nvSpPr>
          <p:cNvPr id="7" name="Arrow: Down 6">
            <a:extLst>
              <a:ext uri="{FF2B5EF4-FFF2-40B4-BE49-F238E27FC236}">
                <a16:creationId xmlns:a16="http://schemas.microsoft.com/office/drawing/2014/main" id="{459F93B3-2143-CCD6-2F78-5B21336D4688}"/>
              </a:ext>
            </a:extLst>
          </p:cNvPr>
          <p:cNvSpPr/>
          <p:nvPr/>
        </p:nvSpPr>
        <p:spPr>
          <a:xfrm>
            <a:off x="7522674" y="1005207"/>
            <a:ext cx="297711" cy="531628"/>
          </a:xfrm>
          <a:prstGeom prst="downArrow">
            <a:avLst/>
          </a:prstGeom>
          <a:solidFill>
            <a:srgbClr val="FF0000"/>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13148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BC7B09DD-7B1E-08BD-5619-124B6F9F1DF9}"/>
              </a:ext>
            </a:extLst>
          </p:cNvPr>
          <p:cNvPicPr>
            <a:picLocks noChangeAspect="1"/>
          </p:cNvPicPr>
          <p:nvPr/>
        </p:nvPicPr>
        <p:blipFill rotWithShape="1">
          <a:blip r:embed="rId2">
            <a:extLst>
              <a:ext uri="{28A0092B-C50C-407E-A947-70E740481C1C}">
                <a14:useLocalDpi xmlns:a14="http://schemas.microsoft.com/office/drawing/2010/main" val="0"/>
              </a:ext>
            </a:extLst>
          </a:blip>
          <a:srcRect l="5060" t="15372" r="7413" b="14296"/>
          <a:stretch/>
        </p:blipFill>
        <p:spPr>
          <a:xfrm>
            <a:off x="217424" y="1351014"/>
            <a:ext cx="8709152" cy="4900929"/>
          </a:xfrm>
          <a:prstGeom prst="rect">
            <a:avLst/>
          </a:prstGeom>
        </p:spPr>
      </p:pic>
      <p:sp>
        <p:nvSpPr>
          <p:cNvPr id="5" name="TextBox 4">
            <a:extLst>
              <a:ext uri="{FF2B5EF4-FFF2-40B4-BE49-F238E27FC236}">
                <a16:creationId xmlns:a16="http://schemas.microsoft.com/office/drawing/2014/main" id="{6A023A99-ADE1-F596-AF00-577F5C49B513}"/>
              </a:ext>
            </a:extLst>
          </p:cNvPr>
          <p:cNvSpPr txBox="1"/>
          <p:nvPr/>
        </p:nvSpPr>
        <p:spPr>
          <a:xfrm>
            <a:off x="1339702" y="606056"/>
            <a:ext cx="6337005" cy="369332"/>
          </a:xfrm>
          <a:prstGeom prst="rect">
            <a:avLst/>
          </a:prstGeom>
          <a:noFill/>
        </p:spPr>
        <p:txBody>
          <a:bodyPr wrap="square" rtlCol="0">
            <a:spAutoFit/>
          </a:bodyPr>
          <a:lstStyle/>
          <a:p>
            <a:pPr algn="ctr"/>
            <a:r>
              <a:rPr lang="en-US"/>
              <a:t>Cliquez sur « Traductions ».</a:t>
            </a:r>
            <a:endParaRPr lang="en-US" dirty="0"/>
          </a:p>
        </p:txBody>
      </p:sp>
      <p:sp>
        <p:nvSpPr>
          <p:cNvPr id="7" name="Arrow: Down 6">
            <a:extLst>
              <a:ext uri="{FF2B5EF4-FFF2-40B4-BE49-F238E27FC236}">
                <a16:creationId xmlns:a16="http://schemas.microsoft.com/office/drawing/2014/main" id="{459F93B3-2143-CCD6-2F78-5B21336D4688}"/>
              </a:ext>
            </a:extLst>
          </p:cNvPr>
          <p:cNvSpPr/>
          <p:nvPr/>
        </p:nvSpPr>
        <p:spPr>
          <a:xfrm>
            <a:off x="5260559" y="1085200"/>
            <a:ext cx="297711" cy="531628"/>
          </a:xfrm>
          <a:prstGeom prst="downArrow">
            <a:avLst/>
          </a:prstGeom>
          <a:solidFill>
            <a:srgbClr val="FF0000"/>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15596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fr-FR"/>
              <a:t>Définition des termes familiaux divins</a:t>
            </a:r>
            <a:endParaRPr lang="en-US" dirty="0"/>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864743" y="1238037"/>
            <a:ext cx="2879354" cy="2237670"/>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id="{ECE4BEFE-53FD-4BE3-ADE6-A86E6F10FD0B}"/>
              </a:ext>
            </a:extLst>
          </p:cNvPr>
          <p:cNvPicPr>
            <a:picLocks noChangeAspect="1"/>
          </p:cNvPicPr>
          <p:nvPr/>
        </p:nvPicPr>
        <p:blipFill rotWithShape="1">
          <a:blip r:embed="rId3">
            <a:extLst>
              <a:ext uri="{28A0092B-C50C-407E-A947-70E740481C1C}">
                <a14:useLocalDpi xmlns:a14="http://schemas.microsoft.com/office/drawing/2010/main" val="0"/>
              </a:ext>
            </a:extLst>
          </a:blip>
          <a:srcRect l="16232" r="16232"/>
          <a:stretch/>
        </p:blipFill>
        <p:spPr>
          <a:xfrm>
            <a:off x="5031071" y="1238037"/>
            <a:ext cx="2879354" cy="2238279"/>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538067" y="3551065"/>
            <a:ext cx="3693574" cy="523220"/>
          </a:xfrm>
          <a:prstGeom prst="rect">
            <a:avLst/>
          </a:prstGeom>
          <a:noFill/>
        </p:spPr>
        <p:txBody>
          <a:bodyPr wrap="square" rtlCol="0" anchor="ctr">
            <a:spAutoFit/>
          </a:bodyPr>
          <a:lstStyle/>
          <a:p>
            <a:pPr algn="ctr"/>
            <a:r>
              <a:rPr lang="en-US" sz="2800" b="1" dirty="0">
                <a:solidFill>
                  <a:schemeClr val="tx2"/>
                </a:solidFill>
              </a:rPr>
              <a:t>Dieu </a:t>
            </a:r>
            <a:r>
              <a:rPr lang="en-US" sz="2800" b="1" dirty="0" err="1">
                <a:solidFill>
                  <a:schemeClr val="tx2"/>
                </a:solidFill>
              </a:rPr>
              <a:t>est</a:t>
            </a:r>
            <a:r>
              <a:rPr lang="en-US" sz="2800" b="1" dirty="0">
                <a:solidFill>
                  <a:schemeClr val="tx2"/>
                </a:solidFill>
              </a:rPr>
              <a:t> le </a:t>
            </a:r>
            <a:r>
              <a:rPr lang="en-US" sz="2800" b="1" dirty="0">
                <a:solidFill>
                  <a:schemeClr val="accent1"/>
                </a:solidFill>
              </a:rPr>
              <a:t>Père</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623961" y="3551065"/>
            <a:ext cx="3693574" cy="523220"/>
          </a:xfrm>
          <a:prstGeom prst="rect">
            <a:avLst/>
          </a:prstGeom>
          <a:noFill/>
        </p:spPr>
        <p:txBody>
          <a:bodyPr wrap="square" rtlCol="0" anchor="ctr">
            <a:spAutoFit/>
          </a:bodyPr>
          <a:lstStyle/>
          <a:p>
            <a:pPr algn="ctr"/>
            <a:r>
              <a:rPr lang="en-US" sz="2800" b="1" dirty="0" err="1">
                <a:solidFill>
                  <a:schemeClr val="tx2"/>
                </a:solidFill>
              </a:rPr>
              <a:t>Jésus</a:t>
            </a:r>
            <a:r>
              <a:rPr lang="en-US" sz="2800" b="1" dirty="0">
                <a:solidFill>
                  <a:schemeClr val="tx2"/>
                </a:solidFill>
              </a:rPr>
              <a:t> </a:t>
            </a:r>
            <a:r>
              <a:rPr lang="en-US" sz="2800" b="1" dirty="0" err="1">
                <a:solidFill>
                  <a:schemeClr val="tx2"/>
                </a:solidFill>
              </a:rPr>
              <a:t>est</a:t>
            </a:r>
            <a:r>
              <a:rPr lang="en-US" sz="2800" b="1" dirty="0">
                <a:solidFill>
                  <a:schemeClr val="tx2"/>
                </a:solidFill>
              </a:rPr>
              <a:t> le </a:t>
            </a:r>
            <a:r>
              <a:rPr lang="en-US" sz="2800" b="1" dirty="0">
                <a:solidFill>
                  <a:srgbClr val="B95659"/>
                </a:solidFill>
              </a:rPr>
              <a:t>Fils</a:t>
            </a:r>
          </a:p>
        </p:txBody>
      </p:sp>
      <p:sp>
        <p:nvSpPr>
          <p:cNvPr id="3" name="Triangle 2">
            <a:extLst>
              <a:ext uri="{FF2B5EF4-FFF2-40B4-BE49-F238E27FC236}">
                <a16:creationId xmlns:a16="http://schemas.microsoft.com/office/drawing/2014/main" id="{15A49586-54CE-5B4E-BB59-C8ED5932E3AA}"/>
              </a:ext>
            </a:extLst>
          </p:cNvPr>
          <p:cNvSpPr/>
          <p:nvPr/>
        </p:nvSpPr>
        <p:spPr>
          <a:xfrm>
            <a:off x="3478753" y="4924402"/>
            <a:ext cx="1532778" cy="1188720"/>
          </a:xfrm>
          <a:prstGeom prst="triangle">
            <a:avLst/>
          </a:prstGeom>
          <a:ln/>
        </p:spPr>
        <p:style>
          <a:lnRef idx="1">
            <a:schemeClr val="accent2"/>
          </a:lnRef>
          <a:fillRef idx="2">
            <a:schemeClr val="accent2"/>
          </a:fillRef>
          <a:effectRef idx="1">
            <a:schemeClr val="accent2"/>
          </a:effectRef>
          <a:fontRef idx="minor">
            <a:schemeClr val="dk1"/>
          </a:fontRef>
        </p:style>
        <p:txBody>
          <a:bodyPr wrap="square" rtlCol="0" anchor="ctr">
            <a:spAutoFit/>
          </a:bodyPr>
          <a:lstStyle/>
          <a:p>
            <a:pPr algn="ctr"/>
            <a:r>
              <a:rPr lang="en-US" sz="1600">
                <a:solidFill>
                  <a:schemeClr val="bg1"/>
                </a:solidFill>
                <a:latin typeface="Arial" panose="020B0604020202020204" pitchFamily="34" charset="0"/>
                <a:cs typeface="Arial" panose="020B0604020202020204" pitchFamily="34" charset="0"/>
              </a:rPr>
              <a:t>Trinité</a:t>
            </a:r>
            <a:endParaRPr lang="en-US" sz="1400" dirty="0">
              <a:solidFill>
                <a:schemeClr val="accent2"/>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0DD2A21A-1E83-FCBD-289F-39F6E93AD442}"/>
              </a:ext>
            </a:extLst>
          </p:cNvPr>
          <p:cNvSpPr txBox="1"/>
          <p:nvPr/>
        </p:nvSpPr>
        <p:spPr>
          <a:xfrm>
            <a:off x="3805210" y="4585848"/>
            <a:ext cx="879864" cy="338554"/>
          </a:xfrm>
          <a:prstGeom prst="rect">
            <a:avLst/>
          </a:prstGeom>
          <a:noFill/>
        </p:spPr>
        <p:txBody>
          <a:bodyPr wrap="square" rtlCol="0">
            <a:spAutoFit/>
          </a:bodyPr>
          <a:lstStyle/>
          <a:p>
            <a:pPr algn="ctr"/>
            <a:r>
              <a:rPr lang="en-US" sz="1600" dirty="0"/>
              <a:t>Père</a:t>
            </a:r>
          </a:p>
        </p:txBody>
      </p:sp>
      <p:sp>
        <p:nvSpPr>
          <p:cNvPr id="7" name="TextBox 6">
            <a:extLst>
              <a:ext uri="{FF2B5EF4-FFF2-40B4-BE49-F238E27FC236}">
                <a16:creationId xmlns:a16="http://schemas.microsoft.com/office/drawing/2014/main" id="{D96D5331-8205-DC08-43E2-D736797BD66F}"/>
              </a:ext>
            </a:extLst>
          </p:cNvPr>
          <p:cNvSpPr txBox="1"/>
          <p:nvPr/>
        </p:nvSpPr>
        <p:spPr>
          <a:xfrm>
            <a:off x="2965622" y="5774568"/>
            <a:ext cx="598754" cy="338554"/>
          </a:xfrm>
          <a:prstGeom prst="rect">
            <a:avLst/>
          </a:prstGeom>
          <a:noFill/>
        </p:spPr>
        <p:txBody>
          <a:bodyPr wrap="square" rtlCol="0">
            <a:spAutoFit/>
          </a:bodyPr>
          <a:lstStyle/>
          <a:p>
            <a:r>
              <a:rPr lang="en-US" sz="1600"/>
              <a:t>Son</a:t>
            </a:r>
            <a:endParaRPr lang="en-US" sz="1600" dirty="0"/>
          </a:p>
        </p:txBody>
      </p:sp>
      <p:sp>
        <p:nvSpPr>
          <p:cNvPr id="8" name="TextBox 7">
            <a:extLst>
              <a:ext uri="{FF2B5EF4-FFF2-40B4-BE49-F238E27FC236}">
                <a16:creationId xmlns:a16="http://schemas.microsoft.com/office/drawing/2014/main" id="{76A062FA-D2CC-28E1-BAC4-467412505239}"/>
              </a:ext>
            </a:extLst>
          </p:cNvPr>
          <p:cNvSpPr txBox="1"/>
          <p:nvPr/>
        </p:nvSpPr>
        <p:spPr>
          <a:xfrm>
            <a:off x="4987436" y="5774568"/>
            <a:ext cx="1466695" cy="338554"/>
          </a:xfrm>
          <a:prstGeom prst="rect">
            <a:avLst/>
          </a:prstGeom>
          <a:noFill/>
        </p:spPr>
        <p:txBody>
          <a:bodyPr wrap="square" rtlCol="0">
            <a:spAutoFit/>
          </a:bodyPr>
          <a:lstStyle/>
          <a:p>
            <a:r>
              <a:rPr lang="en-US" sz="1600"/>
              <a:t>Saint-Esprit</a:t>
            </a:r>
            <a:endParaRPr lang="en-US" sz="1600" dirty="0"/>
          </a:p>
        </p:txBody>
      </p:sp>
    </p:spTree>
    <p:extLst>
      <p:ext uri="{BB962C8B-B14F-4D97-AF65-F5344CB8AC3E}">
        <p14:creationId xmlns:p14="http://schemas.microsoft.com/office/powerpoint/2010/main" val="1024167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B57D7491-435F-0906-0D79-2820D5390802}"/>
              </a:ext>
            </a:extLst>
          </p:cNvPr>
          <p:cNvPicPr>
            <a:picLocks noChangeAspect="1"/>
          </p:cNvPicPr>
          <p:nvPr/>
        </p:nvPicPr>
        <p:blipFill rotWithShape="1">
          <a:blip r:embed="rId2">
            <a:extLst>
              <a:ext uri="{28A0092B-C50C-407E-A947-70E740481C1C}">
                <a14:useLocalDpi xmlns:a14="http://schemas.microsoft.com/office/drawing/2010/main" val="0"/>
              </a:ext>
            </a:extLst>
          </a:blip>
          <a:srcRect l="13519" t="15119" r="13083" b="8640"/>
          <a:stretch/>
        </p:blipFill>
        <p:spPr>
          <a:xfrm>
            <a:off x="879944" y="1170812"/>
            <a:ext cx="7604977" cy="5266397"/>
          </a:xfrm>
          <a:prstGeom prst="rect">
            <a:avLst/>
          </a:prstGeom>
        </p:spPr>
      </p:pic>
      <p:sp>
        <p:nvSpPr>
          <p:cNvPr id="4" name="TextBox 3">
            <a:extLst>
              <a:ext uri="{FF2B5EF4-FFF2-40B4-BE49-F238E27FC236}">
                <a16:creationId xmlns:a16="http://schemas.microsoft.com/office/drawing/2014/main" id="{B22FE6FC-4C65-BF24-F2F4-6C7FFD6642DD}"/>
              </a:ext>
            </a:extLst>
          </p:cNvPr>
          <p:cNvSpPr txBox="1"/>
          <p:nvPr/>
        </p:nvSpPr>
        <p:spPr>
          <a:xfrm flipH="1">
            <a:off x="685799" y="524481"/>
            <a:ext cx="7772401" cy="646331"/>
          </a:xfrm>
          <a:prstGeom prst="rect">
            <a:avLst/>
          </a:prstGeom>
          <a:noFill/>
        </p:spPr>
        <p:txBody>
          <a:bodyPr wrap="square" rtlCol="0">
            <a:spAutoFit/>
          </a:bodyPr>
          <a:lstStyle/>
          <a:p>
            <a:r>
              <a:rPr lang="fr-FR"/>
              <a:t>Sélectionner une langue. Sous « Guides de l’examinateur », développez l’en-tête « Sujets ».</a:t>
            </a:r>
            <a:endParaRPr lang="en-US" dirty="0"/>
          </a:p>
        </p:txBody>
      </p:sp>
      <p:sp>
        <p:nvSpPr>
          <p:cNvPr id="5" name="Arrow: Right 4">
            <a:extLst>
              <a:ext uri="{FF2B5EF4-FFF2-40B4-BE49-F238E27FC236}">
                <a16:creationId xmlns:a16="http://schemas.microsoft.com/office/drawing/2014/main" id="{6A3D9978-3237-4886-0D3A-9202BC1622D6}"/>
              </a:ext>
            </a:extLst>
          </p:cNvPr>
          <p:cNvSpPr/>
          <p:nvPr/>
        </p:nvSpPr>
        <p:spPr>
          <a:xfrm>
            <a:off x="292394" y="1662971"/>
            <a:ext cx="786809" cy="308344"/>
          </a:xfrm>
          <a:prstGeom prst="rightArrow">
            <a:avLst/>
          </a:prstGeom>
          <a:solidFill>
            <a:srgbClr val="FF0000"/>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7" name="Arrow: Right 6">
            <a:extLst>
              <a:ext uri="{FF2B5EF4-FFF2-40B4-BE49-F238E27FC236}">
                <a16:creationId xmlns:a16="http://schemas.microsoft.com/office/drawing/2014/main" id="{30D3B799-465B-5FF0-6070-1F43C1F62F8F}"/>
              </a:ext>
            </a:extLst>
          </p:cNvPr>
          <p:cNvSpPr/>
          <p:nvPr/>
        </p:nvSpPr>
        <p:spPr>
          <a:xfrm rot="20692036" flipH="1">
            <a:off x="4585874" y="1827775"/>
            <a:ext cx="1360967" cy="287079"/>
          </a:xfrm>
          <a:prstGeom prst="rightArrow">
            <a:avLst/>
          </a:prstGeom>
          <a:solidFill>
            <a:srgbClr val="FF0000"/>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8" name="Arrow: Right 7">
            <a:extLst>
              <a:ext uri="{FF2B5EF4-FFF2-40B4-BE49-F238E27FC236}">
                <a16:creationId xmlns:a16="http://schemas.microsoft.com/office/drawing/2014/main" id="{51F1B19B-19C4-40C9-8E6D-B36E6AEA446F}"/>
              </a:ext>
            </a:extLst>
          </p:cNvPr>
          <p:cNvSpPr/>
          <p:nvPr/>
        </p:nvSpPr>
        <p:spPr>
          <a:xfrm rot="1215991" flipH="1">
            <a:off x="3794616" y="3437035"/>
            <a:ext cx="1360967" cy="287079"/>
          </a:xfrm>
          <a:prstGeom prst="rightArrow">
            <a:avLst/>
          </a:prstGeom>
          <a:solidFill>
            <a:srgbClr val="FF0000"/>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61769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F73F70DF-39E6-4436-4617-02681B4F1B2E}"/>
              </a:ext>
            </a:extLst>
          </p:cNvPr>
          <p:cNvPicPr>
            <a:picLocks noChangeAspect="1"/>
          </p:cNvPicPr>
          <p:nvPr/>
        </p:nvPicPr>
        <p:blipFill rotWithShape="1">
          <a:blip r:embed="rId2">
            <a:extLst>
              <a:ext uri="{28A0092B-C50C-407E-A947-70E740481C1C}">
                <a14:useLocalDpi xmlns:a14="http://schemas.microsoft.com/office/drawing/2010/main" val="0"/>
              </a:ext>
            </a:extLst>
          </a:blip>
          <a:srcRect l="12638" t="14900" r="14643" b="7543"/>
          <a:stretch/>
        </p:blipFill>
        <p:spPr>
          <a:xfrm>
            <a:off x="659219" y="659757"/>
            <a:ext cx="8019034" cy="5701646"/>
          </a:xfrm>
          <a:prstGeom prst="rect">
            <a:avLst/>
          </a:prstGeom>
        </p:spPr>
      </p:pic>
      <p:sp>
        <p:nvSpPr>
          <p:cNvPr id="4" name="Rectangle 3">
            <a:extLst>
              <a:ext uri="{FF2B5EF4-FFF2-40B4-BE49-F238E27FC236}">
                <a16:creationId xmlns:a16="http://schemas.microsoft.com/office/drawing/2014/main" id="{A893B942-9C27-E5AF-977D-3378179EC3D6}"/>
              </a:ext>
            </a:extLst>
          </p:cNvPr>
          <p:cNvSpPr/>
          <p:nvPr/>
        </p:nvSpPr>
        <p:spPr>
          <a:xfrm>
            <a:off x="3147237" y="4082902"/>
            <a:ext cx="2721935" cy="1552354"/>
          </a:xfrm>
          <a:prstGeom prst="rect">
            <a:avLst/>
          </a:prstGeom>
          <a:noFill/>
          <a:ln w="57150">
            <a:solidFill>
              <a:srgbClr val="FF0000"/>
            </a:solid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430F0FDB-E81B-9029-29EE-C0818E2E4B82}"/>
              </a:ext>
            </a:extLst>
          </p:cNvPr>
          <p:cNvSpPr/>
          <p:nvPr/>
        </p:nvSpPr>
        <p:spPr>
          <a:xfrm>
            <a:off x="6879265" y="4082902"/>
            <a:ext cx="1605516" cy="1552354"/>
          </a:xfrm>
          <a:prstGeom prst="rect">
            <a:avLst/>
          </a:prstGeom>
          <a:noFill/>
          <a:ln w="57150">
            <a:solidFill>
              <a:srgbClr val="FF0000"/>
            </a:solid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123B120F-8644-6313-F5AD-ECAEEEB6C321}"/>
              </a:ext>
            </a:extLst>
          </p:cNvPr>
          <p:cNvSpPr txBox="1"/>
          <p:nvPr/>
        </p:nvSpPr>
        <p:spPr>
          <a:xfrm>
            <a:off x="1275435" y="260427"/>
            <a:ext cx="7495953" cy="369332"/>
          </a:xfrm>
          <a:prstGeom prst="rect">
            <a:avLst/>
          </a:prstGeom>
          <a:noFill/>
        </p:spPr>
        <p:txBody>
          <a:bodyPr wrap="square" rtlCol="0">
            <a:spAutoFit/>
          </a:bodyPr>
          <a:lstStyle/>
          <a:p>
            <a:r>
              <a:rPr lang="fr-FR" dirty="0"/>
              <a:t>Sélectionnez le document et le format dont vous avez besoin.</a:t>
            </a:r>
            <a:endParaRPr lang="en-US" dirty="0"/>
          </a:p>
        </p:txBody>
      </p:sp>
    </p:spTree>
    <p:extLst>
      <p:ext uri="{BB962C8B-B14F-4D97-AF65-F5344CB8AC3E}">
        <p14:creationId xmlns:p14="http://schemas.microsoft.com/office/powerpoint/2010/main" val="38048114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54884107-9D27-2743-936B-57A3F381DA54}"/>
              </a:ext>
            </a:extLst>
          </p:cNvPr>
          <p:cNvSpPr txBox="1"/>
          <p:nvPr/>
        </p:nvSpPr>
        <p:spPr>
          <a:xfrm>
            <a:off x="873939" y="1040348"/>
            <a:ext cx="7396122" cy="3642023"/>
          </a:xfrm>
          <a:prstGeom prst="rect">
            <a:avLst/>
          </a:prstGeom>
          <a:noFill/>
        </p:spPr>
        <p:txBody>
          <a:bodyPr wrap="square" rtlCol="0">
            <a:spAutoFit/>
          </a:bodyPr>
          <a:lstStyle/>
          <a:p>
            <a:pPr algn="ctr"/>
            <a:r>
              <a:rPr lang="fr-FR" b="1" dirty="0"/>
              <a:t>Différentes significations pour le mot « père »</a:t>
            </a:r>
            <a:r>
              <a:rPr lang="en-US" b="1" dirty="0"/>
              <a:t> </a:t>
            </a:r>
          </a:p>
          <a:p>
            <a:pPr>
              <a:lnSpc>
                <a:spcPct val="150000"/>
              </a:lnSpc>
            </a:pPr>
            <a:r>
              <a:rPr lang="fr-FR" dirty="0"/>
              <a:t>Le mot « père » a plusieurs significations dans le Nouveau Testament. 
1. Biologique, parent mâle 
2. Ancêtre 
3. Quelqu’un de plus âgé 
4. Père spirituel 
5. Source d’une caractéristique 
6. Dieu, le Père de son peuple 
7. Dieu le Père de Jésus</a:t>
            </a:r>
            <a:endParaRPr lang="en-US" dirty="0"/>
          </a:p>
        </p:txBody>
      </p:sp>
    </p:spTree>
    <p:extLst>
      <p:ext uri="{BB962C8B-B14F-4D97-AF65-F5344CB8AC3E}">
        <p14:creationId xmlns:p14="http://schemas.microsoft.com/office/powerpoint/2010/main" val="35969927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58000-507E-8524-895A-25E4A13F6679}"/>
              </a:ext>
            </a:extLst>
          </p:cNvPr>
          <p:cNvSpPr>
            <a:spLocks noGrp="1"/>
          </p:cNvSpPr>
          <p:nvPr>
            <p:ph type="title"/>
          </p:nvPr>
        </p:nvSpPr>
        <p:spPr>
          <a:xfrm>
            <a:off x="115747" y="386512"/>
            <a:ext cx="8750461" cy="1325563"/>
          </a:xfrm>
        </p:spPr>
        <p:txBody>
          <a:bodyPr/>
          <a:lstStyle/>
          <a:p>
            <a:r>
              <a:rPr lang="fr-FR" u="sng" dirty="0">
                <a:latin typeface="Arial"/>
                <a:cs typeface="Arial"/>
              </a:rPr>
              <a:t>Termes de Dieu le Père</a:t>
            </a:r>
            <a:br>
              <a:rPr lang="fr-FR" u="sng" dirty="0">
                <a:latin typeface="Arial"/>
                <a:cs typeface="Arial"/>
              </a:rPr>
            </a:br>
            <a:r>
              <a:rPr lang="fr-FR" dirty="0">
                <a:latin typeface="Arial"/>
                <a:cs typeface="Arial"/>
              </a:rPr>
              <a:t>p. 6 (en anglais)</a:t>
            </a:r>
            <a:endParaRPr lang="en-US" sz="1800" b="0" dirty="0"/>
          </a:p>
        </p:txBody>
      </p:sp>
      <p:pic>
        <p:nvPicPr>
          <p:cNvPr id="4" name="Content Placeholder 3" descr="A screenshot of a table&#10;&#10;Description automatically generated">
            <a:extLst>
              <a:ext uri="{FF2B5EF4-FFF2-40B4-BE49-F238E27FC236}">
                <a16:creationId xmlns:a16="http://schemas.microsoft.com/office/drawing/2014/main" id="{4E0032EE-1463-F295-20C0-252E41F2E82C}"/>
              </a:ext>
            </a:extLst>
          </p:cNvPr>
          <p:cNvPicPr>
            <a:picLocks noGrp="1" noChangeAspect="1"/>
          </p:cNvPicPr>
          <p:nvPr>
            <p:ph idx="1"/>
          </p:nvPr>
        </p:nvPicPr>
        <p:blipFill>
          <a:blip r:embed="rId2"/>
          <a:stretch>
            <a:fillRect/>
          </a:stretch>
        </p:blipFill>
        <p:spPr>
          <a:xfrm>
            <a:off x="1017595" y="1469548"/>
            <a:ext cx="7108809" cy="5261129"/>
          </a:xfrm>
        </p:spPr>
      </p:pic>
    </p:spTree>
    <p:extLst>
      <p:ext uri="{BB962C8B-B14F-4D97-AF65-F5344CB8AC3E}">
        <p14:creationId xmlns:p14="http://schemas.microsoft.com/office/powerpoint/2010/main" val="2073583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2835631"/>
            <a:ext cx="3897086" cy="1815882"/>
          </a:xfrm>
          <a:prstGeom prst="rect">
            <a:avLst/>
          </a:prstGeom>
          <a:noFill/>
        </p:spPr>
        <p:txBody>
          <a:bodyPr wrap="square" anchor="ctr">
            <a:spAutoFit/>
          </a:bodyPr>
          <a:lstStyle/>
          <a:p>
            <a:pPr algn="ctr"/>
            <a:r>
              <a:rPr lang="fr-FR" sz="2800" b="1">
                <a:solidFill>
                  <a:schemeClr val="tx2"/>
                </a:solidFill>
                <a:latin typeface="Arial" panose="020B0604020202020204" pitchFamily="34" charset="0"/>
                <a:ea typeface="MS Mincho" panose="02020609040205080304" pitchFamily="49" charset="-128"/>
              </a:rPr>
              <a:t>Quels sont les noms ou les titres que la Bible utilise pour Jésus ?</a:t>
            </a:r>
            <a:endParaRPr lang="en-US" sz="2800" b="1" dirty="0">
              <a:solidFill>
                <a:schemeClr val="tx2"/>
              </a:solidFill>
            </a:endParaRPr>
          </a:p>
        </p:txBody>
      </p:sp>
    </p:spTree>
    <p:extLst>
      <p:ext uri="{BB962C8B-B14F-4D97-AF65-F5344CB8AC3E}">
        <p14:creationId xmlns:p14="http://schemas.microsoft.com/office/powerpoint/2010/main" val="2055898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E41BDED1-9F6A-6358-FC81-7E85D360252B}"/>
              </a:ext>
            </a:extLst>
          </p:cNvPr>
          <p:cNvSpPr/>
          <p:nvPr/>
        </p:nvSpPr>
        <p:spPr>
          <a:xfrm>
            <a:off x="6041986" y="5702552"/>
            <a:ext cx="2147758"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Matthieu 14 :33</a:t>
            </a:r>
            <a:endParaRPr lang="en-US" sz="2000" dirty="0">
              <a:solidFill>
                <a:schemeClr val="bg1"/>
              </a:solidFill>
              <a:latin typeface="Arial" panose="020B0604020202020204" pitchFamily="34" charset="0"/>
              <a:cs typeface="Arial" panose="020B0604020202020204" pitchFamily="34" charset="0"/>
            </a:endParaRPr>
          </a:p>
        </p:txBody>
      </p:sp>
      <p:sp>
        <p:nvSpPr>
          <p:cNvPr id="16" name="Rounded Rectangle 15">
            <a:extLst>
              <a:ext uri="{FF2B5EF4-FFF2-40B4-BE49-F238E27FC236}">
                <a16:creationId xmlns:a16="http://schemas.microsoft.com/office/drawing/2014/main" id="{7DC3FE9F-7FA6-90A7-2023-D895B93FE93E}"/>
              </a:ext>
            </a:extLst>
          </p:cNvPr>
          <p:cNvSpPr/>
          <p:nvPr/>
        </p:nvSpPr>
        <p:spPr>
          <a:xfrm>
            <a:off x="6041987" y="4356504"/>
            <a:ext cx="2147758"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Matthieu 9 :6</a:t>
            </a:r>
            <a:endParaRPr lang="en-US" sz="2000" dirty="0">
              <a:solidFill>
                <a:schemeClr val="bg1"/>
              </a:solidFill>
              <a:latin typeface="Arial" panose="020B0604020202020204" pitchFamily="34" charset="0"/>
              <a:cs typeface="Arial" panose="020B0604020202020204" pitchFamily="34" charset="0"/>
            </a:endParaRPr>
          </a:p>
        </p:txBody>
      </p:sp>
      <p:sp>
        <p:nvSpPr>
          <p:cNvPr id="17" name="Rounded Rectangle 16">
            <a:extLst>
              <a:ext uri="{FF2B5EF4-FFF2-40B4-BE49-F238E27FC236}">
                <a16:creationId xmlns:a16="http://schemas.microsoft.com/office/drawing/2014/main" id="{A183086E-1F88-4191-CA4C-959464447168}"/>
              </a:ext>
            </a:extLst>
          </p:cNvPr>
          <p:cNvSpPr/>
          <p:nvPr/>
        </p:nvSpPr>
        <p:spPr>
          <a:xfrm>
            <a:off x="6041986" y="2911276"/>
            <a:ext cx="2147759"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Jean 1 :41</a:t>
            </a:r>
            <a:endParaRPr lang="en-US" sz="2000" dirty="0">
              <a:solidFill>
                <a:schemeClr val="bg1"/>
              </a:solidFill>
              <a:latin typeface="Arial" panose="020B0604020202020204" pitchFamily="34" charset="0"/>
              <a:cs typeface="Arial" panose="020B0604020202020204" pitchFamily="34" charset="0"/>
            </a:endParaRPr>
          </a:p>
        </p:txBody>
      </p:sp>
      <p:sp>
        <p:nvSpPr>
          <p:cNvPr id="18" name="Rounded Rectangle 17">
            <a:extLst>
              <a:ext uri="{FF2B5EF4-FFF2-40B4-BE49-F238E27FC236}">
                <a16:creationId xmlns:a16="http://schemas.microsoft.com/office/drawing/2014/main" id="{9572AE61-DF03-4550-1C14-0B655C32BB0B}"/>
              </a:ext>
            </a:extLst>
          </p:cNvPr>
          <p:cNvSpPr/>
          <p:nvPr/>
        </p:nvSpPr>
        <p:spPr>
          <a:xfrm>
            <a:off x="6041986" y="1595032"/>
            <a:ext cx="2147759"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Jean 1 :17</a:t>
            </a:r>
            <a:endParaRPr lang="en-US" sz="2000" dirty="0">
              <a:solidFill>
                <a:schemeClr val="bg1"/>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B7FFD6EC-CA04-DEEF-C8FF-C6F1D91655AB}"/>
              </a:ext>
            </a:extLst>
          </p:cNvPr>
          <p:cNvSpPr txBox="1"/>
          <p:nvPr/>
        </p:nvSpPr>
        <p:spPr>
          <a:xfrm>
            <a:off x="850605" y="999460"/>
            <a:ext cx="7145079" cy="4708981"/>
          </a:xfrm>
          <a:prstGeom prst="rect">
            <a:avLst/>
          </a:prstGeom>
          <a:noFill/>
        </p:spPr>
        <p:txBody>
          <a:bodyPr wrap="square" rtlCol="0">
            <a:spAutoFit/>
          </a:bodyPr>
          <a:lstStyle/>
          <a:p>
            <a:r>
              <a:rPr lang="fr-FR" sz="2000" dirty="0">
                <a:solidFill>
                  <a:srgbClr val="000000"/>
                </a:solidFill>
                <a:latin typeface="system-ui"/>
              </a:rPr>
              <a:t>Car la loi a été donnée par Moïse, mais la grâce et la vérité sont venues par Jésus-Christ.</a:t>
            </a:r>
          </a:p>
          <a:p>
            <a:endParaRPr lang="fr-FR" sz="2000" dirty="0">
              <a:solidFill>
                <a:srgbClr val="000000"/>
              </a:solidFill>
              <a:latin typeface="system-ui"/>
            </a:endParaRPr>
          </a:p>
          <a:p>
            <a:r>
              <a:rPr lang="fr-FR" sz="2000" dirty="0">
                <a:solidFill>
                  <a:srgbClr val="000000"/>
                </a:solidFill>
                <a:latin typeface="system-ui"/>
              </a:rPr>
              <a:t>
Il trouva d’abord son propre frère Simon, et lui dit : « Nous avons trouvé le Messie » (qui est traduit, le Christ).</a:t>
            </a:r>
          </a:p>
          <a:p>
            <a:endParaRPr lang="fr-FR" sz="2000" dirty="0">
              <a:solidFill>
                <a:srgbClr val="000000"/>
              </a:solidFill>
              <a:latin typeface="system-ui"/>
            </a:endParaRPr>
          </a:p>
          <a:p>
            <a:r>
              <a:rPr lang="fr-FR" sz="2000" dirty="0">
                <a:solidFill>
                  <a:srgbClr val="000000"/>
                </a:solidFill>
                <a:latin typeface="system-ui"/>
              </a:rPr>
              <a:t>
Mais afin que tu saches que le Fils de l’homme a le pouvoir de pardonner les péchés sur la terre », puis il dit au paralytique : « Lève-toi, prends ton lit, et va dans ta maison. »</a:t>
            </a:r>
          </a:p>
          <a:p>
            <a:endParaRPr lang="fr-FR" sz="2000" dirty="0">
              <a:solidFill>
                <a:srgbClr val="000000"/>
              </a:solidFill>
              <a:latin typeface="system-ui"/>
            </a:endParaRPr>
          </a:p>
          <a:p>
            <a:r>
              <a:rPr lang="fr-FR" sz="2000" dirty="0">
                <a:solidFill>
                  <a:srgbClr val="000000"/>
                </a:solidFill>
                <a:latin typeface="system-ui"/>
              </a:rPr>
              <a:t>
Alors ceux qui étaient dans la barque vinrent et se prosternèrent devant lui, en disant : « Tu es vraiment le Fils de Dieu. »</a:t>
            </a:r>
            <a:endParaRPr lang="en-US" sz="2000" dirty="0"/>
          </a:p>
        </p:txBody>
      </p:sp>
    </p:spTree>
    <p:extLst>
      <p:ext uri="{BB962C8B-B14F-4D97-AF65-F5344CB8AC3E}">
        <p14:creationId xmlns:p14="http://schemas.microsoft.com/office/powerpoint/2010/main" val="2999367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2824323"/>
            <a:ext cx="3897086" cy="1815882"/>
          </a:xfrm>
          <a:prstGeom prst="rect">
            <a:avLst/>
          </a:prstGeom>
          <a:noFill/>
        </p:spPr>
        <p:txBody>
          <a:bodyPr wrap="square" anchor="ctr">
            <a:spAutoFit/>
          </a:bodyPr>
          <a:lstStyle/>
          <a:p>
            <a:pPr algn="ctr"/>
            <a:r>
              <a:rPr lang="fr-FR" sz="2800" b="1">
                <a:solidFill>
                  <a:schemeClr val="tx2"/>
                </a:solidFill>
                <a:latin typeface="Arial" panose="020B0604020202020204" pitchFamily="34" charset="0"/>
                <a:ea typeface="MS Mincho" panose="02020609040205080304" pitchFamily="49" charset="-128"/>
              </a:rPr>
              <a:t>Quels sont les noms ou les titres que la Bible utilise pour désigner Dieu ?</a:t>
            </a:r>
            <a:endParaRPr lang="en-US" sz="2800" b="1" dirty="0">
              <a:solidFill>
                <a:schemeClr val="tx2"/>
              </a:solidFill>
            </a:endParaRPr>
          </a:p>
        </p:txBody>
      </p:sp>
    </p:spTree>
    <p:extLst>
      <p:ext uri="{BB962C8B-B14F-4D97-AF65-F5344CB8AC3E}">
        <p14:creationId xmlns:p14="http://schemas.microsoft.com/office/powerpoint/2010/main" val="112821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68FB410-8415-F89B-DB84-2AB1D4F18853}"/>
              </a:ext>
            </a:extLst>
          </p:cNvPr>
          <p:cNvSpPr/>
          <p:nvPr/>
        </p:nvSpPr>
        <p:spPr>
          <a:xfrm>
            <a:off x="6520541" y="1831146"/>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Matthieu 5 :16</a:t>
            </a:r>
            <a:endParaRPr lang="en-US" sz="2000" dirty="0">
              <a:solidFill>
                <a:schemeClr val="bg1"/>
              </a:solidFill>
              <a:latin typeface="Arial" panose="020B0604020202020204" pitchFamily="34" charset="0"/>
              <a:cs typeface="Arial" panose="020B0604020202020204" pitchFamily="34" charset="0"/>
            </a:endParaRPr>
          </a:p>
        </p:txBody>
      </p:sp>
      <p:sp>
        <p:nvSpPr>
          <p:cNvPr id="5" name="Rounded Rectangle 4">
            <a:extLst>
              <a:ext uri="{FF2B5EF4-FFF2-40B4-BE49-F238E27FC236}">
                <a16:creationId xmlns:a16="http://schemas.microsoft.com/office/drawing/2014/main" id="{145B69D7-BB45-4F2E-5A9F-A8AFFC8B8A5D}"/>
              </a:ext>
            </a:extLst>
          </p:cNvPr>
          <p:cNvSpPr/>
          <p:nvPr/>
        </p:nvSpPr>
        <p:spPr>
          <a:xfrm>
            <a:off x="6520541" y="342900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Genèse 17 :1</a:t>
            </a:r>
            <a:endParaRPr lang="en-US" sz="2000" dirty="0">
              <a:solidFill>
                <a:schemeClr val="bg1"/>
              </a:solidFill>
              <a:latin typeface="Arial" panose="020B0604020202020204" pitchFamily="34" charset="0"/>
              <a:cs typeface="Arial" panose="020B0604020202020204" pitchFamily="34" charset="0"/>
            </a:endParaRPr>
          </a:p>
        </p:txBody>
      </p:sp>
      <p:sp>
        <p:nvSpPr>
          <p:cNvPr id="6" name="Rounded Rectangle 5">
            <a:extLst>
              <a:ext uri="{FF2B5EF4-FFF2-40B4-BE49-F238E27FC236}">
                <a16:creationId xmlns:a16="http://schemas.microsoft.com/office/drawing/2014/main" id="{0EDD953D-ABA5-4ED8-9C65-BAFD59B827B1}"/>
              </a:ext>
            </a:extLst>
          </p:cNvPr>
          <p:cNvSpPr/>
          <p:nvPr/>
        </p:nvSpPr>
        <p:spPr>
          <a:xfrm>
            <a:off x="6520541" y="516177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Genèse 2 :4</a:t>
            </a:r>
            <a:endParaRPr lang="en-US" sz="2000"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2C264407-03D1-B26C-B464-BA90B11D895B}"/>
              </a:ext>
            </a:extLst>
          </p:cNvPr>
          <p:cNvSpPr txBox="1"/>
          <p:nvPr/>
        </p:nvSpPr>
        <p:spPr>
          <a:xfrm>
            <a:off x="693752" y="871870"/>
            <a:ext cx="7558997" cy="4154984"/>
          </a:xfrm>
          <a:prstGeom prst="rect">
            <a:avLst/>
          </a:prstGeom>
          <a:noFill/>
        </p:spPr>
        <p:txBody>
          <a:bodyPr wrap="square" rtlCol="0">
            <a:spAutoFit/>
          </a:bodyPr>
          <a:lstStyle/>
          <a:p>
            <a:r>
              <a:rPr lang="fr-FR" sz="2400" dirty="0">
                <a:solidFill>
                  <a:srgbClr val="000000"/>
                </a:solidFill>
                <a:latin typeface="system-ui"/>
              </a:rPr>
              <a:t>Que votre lumière brille ainsi devant les hommes, afin qu’ils voient vos bonnes œuvres et glorifient votre Père qui est dans les cieux.</a:t>
            </a:r>
          </a:p>
          <a:p>
            <a:r>
              <a:rPr lang="fr-FR" sz="2400" dirty="0">
                <a:solidFill>
                  <a:srgbClr val="000000"/>
                </a:solidFill>
                <a:latin typeface="system-ui"/>
              </a:rPr>
              <a:t>
Quand Abram eut quatre-vingt-dix-neuf ans, le Seigneur lui apparut et lui dit : « Je suis le Dieu Tout-Puissant ; marchez devant Moi et soyez irréprochables.</a:t>
            </a:r>
          </a:p>
          <a:p>
            <a:endParaRPr lang="fr-FR" sz="2400" dirty="0">
              <a:solidFill>
                <a:srgbClr val="000000"/>
              </a:solidFill>
              <a:latin typeface="system-ui"/>
            </a:endParaRPr>
          </a:p>
          <a:p>
            <a:r>
              <a:rPr lang="fr-FR" sz="2400" dirty="0">
                <a:solidFill>
                  <a:srgbClr val="000000"/>
                </a:solidFill>
                <a:latin typeface="system-ui"/>
              </a:rPr>
              <a:t>
Telle est l’histoire des cieux et de la terre, lorsqu’ils furent créés, au jour où le Seigneur Dieu fit la terre et les cieux,</a:t>
            </a:r>
            <a:endParaRPr lang="en-US" sz="2400" dirty="0"/>
          </a:p>
        </p:txBody>
      </p:sp>
    </p:spTree>
    <p:extLst>
      <p:ext uri="{BB962C8B-B14F-4D97-AF65-F5344CB8AC3E}">
        <p14:creationId xmlns:p14="http://schemas.microsoft.com/office/powerpoint/2010/main" val="3757813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2743641"/>
            <a:ext cx="3897086" cy="1815882"/>
          </a:xfrm>
          <a:prstGeom prst="rect">
            <a:avLst/>
          </a:prstGeom>
          <a:noFill/>
        </p:spPr>
        <p:txBody>
          <a:bodyPr wrap="square" anchor="ctr">
            <a:spAutoFit/>
          </a:bodyPr>
          <a:lstStyle/>
          <a:p>
            <a:pPr algn="ctr"/>
            <a:r>
              <a:rPr lang="fr-FR" sz="2800" b="1">
                <a:solidFill>
                  <a:schemeClr val="tx2"/>
                </a:solidFill>
                <a:latin typeface="Arial" panose="020B0604020202020204" pitchFamily="34" charset="0"/>
                <a:ea typeface="MS Mincho" panose="02020609040205080304" pitchFamily="49" charset="-128"/>
              </a:rPr>
              <a:t>Quels sont les noms ou les titres que la Bible utilise pour le Saint-Esprit ?</a:t>
            </a:r>
            <a:endParaRPr lang="en-US" sz="2800" b="1" dirty="0">
              <a:solidFill>
                <a:schemeClr val="tx2"/>
              </a:solidFill>
            </a:endParaRPr>
          </a:p>
        </p:txBody>
      </p:sp>
    </p:spTree>
    <p:extLst>
      <p:ext uri="{BB962C8B-B14F-4D97-AF65-F5344CB8AC3E}">
        <p14:creationId xmlns:p14="http://schemas.microsoft.com/office/powerpoint/2010/main" val="908628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EF7DD697-3E73-6F46-31E3-7F9B8F9CD91C}"/>
              </a:ext>
            </a:extLst>
          </p:cNvPr>
          <p:cNvSpPr/>
          <p:nvPr/>
        </p:nvSpPr>
        <p:spPr>
          <a:xfrm>
            <a:off x="6448282" y="1692668"/>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Jean 14 :16</a:t>
            </a:r>
            <a:endParaRPr lang="en-US" sz="2000" dirty="0">
              <a:solidFill>
                <a:schemeClr val="bg1"/>
              </a:solidFill>
              <a:latin typeface="Arial" panose="020B0604020202020204" pitchFamily="34" charset="0"/>
              <a:cs typeface="Arial" panose="020B0604020202020204" pitchFamily="34" charset="0"/>
            </a:endParaRPr>
          </a:p>
        </p:txBody>
      </p:sp>
      <p:sp>
        <p:nvSpPr>
          <p:cNvPr id="5" name="Rounded Rectangle 4">
            <a:extLst>
              <a:ext uri="{FF2B5EF4-FFF2-40B4-BE49-F238E27FC236}">
                <a16:creationId xmlns:a16="http://schemas.microsoft.com/office/drawing/2014/main" id="{4E7DB301-5CE2-8985-50D5-63A3D48D8B62}"/>
              </a:ext>
            </a:extLst>
          </p:cNvPr>
          <p:cNvSpPr/>
          <p:nvPr/>
        </p:nvSpPr>
        <p:spPr>
          <a:xfrm>
            <a:off x="6448281" y="3812060"/>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Matthieu 3 :16</a:t>
            </a:r>
            <a:endParaRPr lang="en-US" sz="2000" dirty="0">
              <a:solidFill>
                <a:schemeClr val="bg1"/>
              </a:solidFill>
              <a:latin typeface="Arial" panose="020B0604020202020204" pitchFamily="34" charset="0"/>
              <a:cs typeface="Arial" panose="020B0604020202020204" pitchFamily="34" charset="0"/>
            </a:endParaRPr>
          </a:p>
        </p:txBody>
      </p:sp>
      <p:sp>
        <p:nvSpPr>
          <p:cNvPr id="6" name="Rounded Rectangle 5">
            <a:extLst>
              <a:ext uri="{FF2B5EF4-FFF2-40B4-BE49-F238E27FC236}">
                <a16:creationId xmlns:a16="http://schemas.microsoft.com/office/drawing/2014/main" id="{AB57BD3A-74BA-1E9F-154F-0EF853BDBB1C}"/>
              </a:ext>
            </a:extLst>
          </p:cNvPr>
          <p:cNvSpPr/>
          <p:nvPr/>
        </p:nvSpPr>
        <p:spPr>
          <a:xfrm>
            <a:off x="6448280" y="5950914"/>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a:solidFill>
                  <a:schemeClr val="bg1"/>
                </a:solidFill>
                <a:latin typeface="Arial" panose="020B0604020202020204" pitchFamily="34" charset="0"/>
                <a:cs typeface="Arial" panose="020B0604020202020204" pitchFamily="34" charset="0"/>
              </a:rPr>
              <a:t>Jean 16 :13</a:t>
            </a:r>
            <a:endParaRPr lang="en-US" sz="2000"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166F7FD9-3372-F52E-49CE-1B72FFD4BDBD}"/>
              </a:ext>
            </a:extLst>
          </p:cNvPr>
          <p:cNvSpPr txBox="1"/>
          <p:nvPr/>
        </p:nvSpPr>
        <p:spPr>
          <a:xfrm>
            <a:off x="693752" y="797510"/>
            <a:ext cx="7510116" cy="5262979"/>
          </a:xfrm>
          <a:prstGeom prst="rect">
            <a:avLst/>
          </a:prstGeom>
          <a:noFill/>
        </p:spPr>
        <p:txBody>
          <a:bodyPr wrap="square" rtlCol="0">
            <a:spAutoFit/>
          </a:bodyPr>
          <a:lstStyle/>
          <a:p>
            <a:r>
              <a:rPr lang="fr-FR" sz="2400" dirty="0">
                <a:solidFill>
                  <a:srgbClr val="000000"/>
                </a:solidFill>
                <a:latin typeface="system-ui"/>
              </a:rPr>
              <a:t>Et je prierai le Père, et il vous donnera un autre secours, afin qu’il demeure avec vous pour toujours.</a:t>
            </a:r>
            <a:endParaRPr lang="en-US" sz="2400" dirty="0">
              <a:solidFill>
                <a:srgbClr val="000000"/>
              </a:solidFill>
              <a:latin typeface="system-ui"/>
            </a:endParaRPr>
          </a:p>
          <a:p>
            <a:endParaRPr lang="en-US" sz="2400" dirty="0">
              <a:solidFill>
                <a:srgbClr val="000000"/>
              </a:solidFill>
              <a:latin typeface="system-ui"/>
            </a:endParaRPr>
          </a:p>
          <a:p>
            <a:endParaRPr lang="en-US" sz="2400" dirty="0">
              <a:solidFill>
                <a:srgbClr val="000000"/>
              </a:solidFill>
              <a:latin typeface="system-ui"/>
            </a:endParaRPr>
          </a:p>
          <a:p>
            <a:r>
              <a:rPr lang="fr-FR" sz="2400" dirty="0">
                <a:solidFill>
                  <a:srgbClr val="000000"/>
                </a:solidFill>
                <a:latin typeface="system-ui"/>
              </a:rPr>
              <a:t>Lorsqu’il eut été baptisé, Jésus sortit aussitôt de l’eau ; et voici, les cieux s’ouvrirent à lui, et il vit l’Esprit de Dieu descendre comme une colombe et se poser sur lui.</a:t>
            </a:r>
          </a:p>
          <a:p>
            <a:endParaRPr lang="en-US" sz="2400" b="0" i="0" dirty="0">
              <a:solidFill>
                <a:srgbClr val="000000"/>
              </a:solidFill>
              <a:effectLst/>
              <a:latin typeface="system-ui"/>
            </a:endParaRPr>
          </a:p>
          <a:p>
            <a:r>
              <a:rPr lang="en-US" sz="2400" dirty="0">
                <a:solidFill>
                  <a:srgbClr val="000000"/>
                </a:solidFill>
                <a:latin typeface="system-ui"/>
              </a:rPr>
              <a:t> </a:t>
            </a:r>
          </a:p>
          <a:p>
            <a:endParaRPr lang="en-US" sz="2400" dirty="0">
              <a:solidFill>
                <a:srgbClr val="000000"/>
              </a:solidFill>
              <a:latin typeface="system-ui"/>
            </a:endParaRPr>
          </a:p>
          <a:p>
            <a:r>
              <a:rPr lang="fr-FR" sz="2400" dirty="0">
                <a:solidFill>
                  <a:srgbClr val="000000"/>
                </a:solidFill>
                <a:latin typeface="system-ui"/>
              </a:rPr>
              <a:t>Cependant, quand Lui, l’Esprit de vérité, sera venu, Il vous guidera dans toute la vérité ; car il ne parlera pas de sa propre autorité, mais tout ce qu’il entendra, il le dira ; et Il vous dira les choses à venir.</a:t>
            </a:r>
            <a:endParaRPr lang="en-US" sz="2400" dirty="0"/>
          </a:p>
        </p:txBody>
      </p:sp>
    </p:spTree>
    <p:extLst>
      <p:ext uri="{BB962C8B-B14F-4D97-AF65-F5344CB8AC3E}">
        <p14:creationId xmlns:p14="http://schemas.microsoft.com/office/powerpoint/2010/main" val="60434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054567" y="2970053"/>
            <a:ext cx="5034866" cy="1384995"/>
          </a:xfrm>
          <a:prstGeom prst="rect">
            <a:avLst/>
          </a:prstGeom>
          <a:noFill/>
        </p:spPr>
        <p:txBody>
          <a:bodyPr wrap="square" anchor="ctr">
            <a:spAutoFit/>
          </a:bodyPr>
          <a:lstStyle/>
          <a:p>
            <a:pPr algn="ctr"/>
            <a:r>
              <a:rPr lang="fr-FR" sz="2800" b="1" dirty="0">
                <a:solidFill>
                  <a:schemeClr val="tx2"/>
                </a:solidFill>
                <a:latin typeface="Arial" panose="020B0604020202020204" pitchFamily="34" charset="0"/>
                <a:ea typeface="MS Mincho" panose="02020609040205080304" pitchFamily="49" charset="-128"/>
              </a:rPr>
              <a:t>Qui a choisi ces termes ?</a:t>
            </a:r>
          </a:p>
          <a:p>
            <a:pPr algn="ctr"/>
            <a:r>
              <a:rPr lang="fr-FR" sz="2800" b="1" dirty="0">
                <a:solidFill>
                  <a:schemeClr val="tx2"/>
                </a:solidFill>
                <a:latin typeface="Arial" panose="020B0604020202020204" pitchFamily="34" charset="0"/>
                <a:ea typeface="MS Mincho" panose="02020609040205080304" pitchFamily="49" charset="-128"/>
              </a:rPr>
              <a:t>
Pourquoi est-ce important ?</a:t>
            </a:r>
            <a:endParaRPr lang="en-US" sz="2800" b="1" dirty="0">
              <a:solidFill>
                <a:schemeClr val="tx2"/>
              </a:solidFill>
            </a:endParaRPr>
          </a:p>
        </p:txBody>
      </p:sp>
    </p:spTree>
    <p:extLst>
      <p:ext uri="{BB962C8B-B14F-4D97-AF65-F5344CB8AC3E}">
        <p14:creationId xmlns:p14="http://schemas.microsoft.com/office/powerpoint/2010/main" val="1866360274"/>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Props1.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2.xml><?xml version="1.0" encoding="utf-8"?>
<ds:datastoreItem xmlns:ds="http://schemas.openxmlformats.org/officeDocument/2006/customXml" ds:itemID="{31D8BF5B-179A-4237-88E3-E2D3B953F00D}"/>
</file>

<file path=customXml/itemProps3.xml><?xml version="1.0" encoding="utf-8"?>
<ds:datastoreItem xmlns:ds="http://schemas.openxmlformats.org/officeDocument/2006/customXml" ds:itemID="{DD870300-B03F-45F7-9154-521D8C74684E}">
  <ds:schemaRefs>
    <ds:schemaRef ds:uri="http://schemas.microsoft.com/office/2006/documentManagement/types"/>
    <ds:schemaRef ds:uri="http://purl.org/dc/terms/"/>
    <ds:schemaRef ds:uri="http://purl.org/dc/dcmitype/"/>
    <ds:schemaRef ds:uri="http://purl.org/dc/elements/1.1/"/>
    <ds:schemaRef ds:uri="http://schemas.microsoft.com/sharepoint/v3"/>
    <ds:schemaRef ds:uri="http://www.w3.org/XML/1998/namespace"/>
    <ds:schemaRef ds:uri="http://schemas.microsoft.com/office/infopath/2007/PartnerControls"/>
    <ds:schemaRef ds:uri="http://schemas.openxmlformats.org/package/2006/metadata/core-properties"/>
    <ds:schemaRef ds:uri="9ede4979-7183-4f81-a394-71c40c9222c4"/>
    <ds:schemaRef ds:uri="038937e4-20c5-4a73-b245-175c4ead9603"/>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Office Theme</Template>
  <TotalTime>2016</TotalTime>
  <Words>1035</Words>
  <Application>Microsoft Office PowerPoint</Application>
  <PresentationFormat>On-screen Show (4:3)</PresentationFormat>
  <Paragraphs>106</Paragraphs>
  <Slides>23</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23</vt:i4>
      </vt:variant>
    </vt:vector>
  </HeadingPairs>
  <TitlesOfParts>
    <vt:vector size="30" baseType="lpstr">
      <vt:lpstr>Arial</vt:lpstr>
      <vt:lpstr>Arial Black</vt:lpstr>
      <vt:lpstr>Calibri</vt:lpstr>
      <vt:lpstr>system-ui</vt:lpstr>
      <vt:lpstr>Times New Roman</vt:lpstr>
      <vt:lpstr>Office Theme</vt:lpstr>
      <vt:lpstr>Office Theme</vt:lpstr>
      <vt:lpstr>PowerPoint Presentation</vt:lpstr>
      <vt:lpstr>Définition des termes familiaux divins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Tel que défini dans la Parole de Dieu</vt:lpstr>
      <vt:lpstr>Certains traducteurs ont procédé différemment</vt:lpstr>
      <vt:lpstr>PowerPoint Presentation</vt:lpstr>
      <vt:lpstr>1 Jean 4 :14</vt:lpstr>
      <vt:lpstr>Jean 5 :17-18</vt:lpstr>
      <vt:lpstr>Autres exemples bibliques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Termes de Dieu le Père p. 6 (en anglais)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252</cp:revision>
  <dcterms:created xsi:type="dcterms:W3CDTF">2019-03-18T18:21:25Z</dcterms:created>
  <dcterms:modified xsi:type="dcterms:W3CDTF">2024-04-24T19:01:10Z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